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FE1D2-54B4-4D18-85EB-0FBD7940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5D589-CC05-4EA4-AD10-6F762931C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51098-6531-4F78-8769-F37C698A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1230B-63D3-4695-B50C-B7BE39E8C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0C71C-4E81-42BC-B8FD-C7BCD3BF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8ADFD-54AB-4BA7-9356-56B8BA369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72F6F-195F-4D03-B406-82272FCC9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8172D-059C-47AE-9A05-D38E8FF7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B9275-ADB1-4862-8DC1-8BE2581FF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8E16B-7473-4241-A3B3-451445A06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62FAF-0FAE-4262-97A4-E9931331D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540201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智慧园区建设的战略布局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智能化应用系统部署与集成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数据中心建设与运营管理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创新驱动与产业融合发展策略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人才队伍培养与引进策略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智慧园区是指通过云计算、物联网、大数据、空间物理等新一代信息通信技术，实现区域内及时、互动、整合的信息感知、传递和处理，具备产业集聚能力、企业经济竞争能力、可持续发展优势的先进园区。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智慧园区具有信息化、智能化、便捷化、高效化等特点，能够实现园区内各项业务的数字化管理和智能化决策，提高园区的运营效率和管理水平。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慧园区建设发展迅速，政府和企业纷纷加大投入力度，推动智慧园区建设。目前，我国已经形成了多个具有代表性的智慧园区，如中关村科技园、张江高科技园等。这些园区在智能化基础设施建设、信息化应用、创新创业环境等方面取得了显著成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慧园区建设起步较早，发展相对成熟。例如，新加坡的“智慧国”计划、美国的“智慧城市”倡议等，都是将智慧园区作为重要的发展方向。这些国家在智慧园区建设中注重政府引导、市场运作、社会参与等多方面的合作，形成了较为完善的智慧园区发展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技术创新驱动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智能化服务升级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随着物联网、大数据、人工智能等技术的不断创新和发展，智慧园区的建设将更加注重技术创新和应用，推动园区向更高层次的智能化发展。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未来智慧园区的建设将更加注重产业融合发展，通过引入新兴产业和高端技术，促进传统产业的转型升级和新兴产业的快速发展。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在全球气候变化和资源环境压力日益增大的背景下，智慧园区的建设将更加注重绿色低碳发展，推广清洁能源和节能环保技术，降低园区能耗和排放水平。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未来智慧园区的服务将更加智能化和个性化，通过大数据分析用户需求和行为习惯，提供精准化的服务内容和方式，提高用户满意度和忠诚度。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73" b="18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380" b="73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园区网络架构设计与优化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网络拓扑结构规划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根据园区规模、业务需求及未来发展，设计合理的网络拓扑结构，如星型、树型、环型等。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网络设备选型与配置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选用高性能、高可靠性的网络设备，如交换机、路由器、防火墙等，并进行合理配置，确保网络安全、稳定、高效运行。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网络带宽规划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根据园区业务需求，合理规划网络带宽，确保网络传输速度满足园区内各项应用需求。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根据园区业务需求，选择合适的云计算平台，如公有云、私有云或混合云。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为园区提供基础设施即服务（IaaS）、平台即服务（PaaS）和软件即服务（SaaS）等云计算服务，满足园区内各项应用需求。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云计算服务提供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03" r="1760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对云计算资源进行统一管理和调度，确保资源的高效利用和业务的稳定运行。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云计算资源管理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云计算平台搭建及服务提供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根据园区业务需求，选择合适的物联网技术，如RFID、传感器网络、M2M等。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选用高性能、高可靠性的物联网设备，并进行合理配置，确保设备的稳定运行和数据的安全传输。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物联网设备选型与配置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搭建物联网平台，为园区提供设备接入、数据管理、应用开发等服务，推动园区的智能化发展。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物联网平台搭建与服务提供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物联网技术应用与设备选型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智能化应用系统部署与集成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通过引入先进的办公自动化系统，实现园区内各类办公流程的自动化、标准化，提高工作效率。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自动化办公流程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构建协同办公平台，实现各部门间信息共享、协同工作，加强内部沟通与协作。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信息化协同办公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提供移动办公解决方案，支持随时随地进行办公操作，满足现代办公的灵活性需求。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办公自动化系统实施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引入生产管理系统，实现生产计划的制定、调整、优化等功能，提高生产计划的准确性和可执行性。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通过实时数据采集、分析和可视化展示，对生产过程进行全面监控，确保生产顺利进行。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生产资源管理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对生产所需的物料、设备、人力等资源进行统一管理和优化配置，降低生产成本。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生产管理系统优化升级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采用先进的仓储管理系统，实现库存的实时更新、自动补货、智能分拣等功能，提高仓储效率。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智能化仓储管理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物流信息追溯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利用大数据和人工智能技术，对配送路线进行实时优化，提高配送效率和准确性。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建立物流信息追溯系统，实现对物流信息的全程跟踪和追溯，确保物流安全和质量。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物流配送体系完善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数据中心建设与运营管理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https://d.book118.com/126054020121010040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2024-09-06T22:38:52.711</cp:lastPrinted>
  <dcterms:created xsi:type="dcterms:W3CDTF">2024-09-06T14:38:52Z</dcterms:created>
  <dcterms:modified xsi:type="dcterms:W3CDTF">2024-09-06T14:38:54Z</dcterms:modified>
</cp:coreProperties>
</file>