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86FD8-3CDF-486F-AEC9-F4D0CC6C0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86A67-9729-4AF9-88DA-C3841ACD4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6D88C-2976-4D6A-A9B8-5A463CD1C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A85D4-86A6-4111-9C37-8525B8225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C81605-D266-4F98-87E0-0292DB9C8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41DBB6-C82C-4D8E-AE11-CD36CCE52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B9505B-8CA2-49EF-BEB4-3349F0355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751C4-D07A-454A-8345-572F6D726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D17A1-BE49-4207-A5DD-677EC9371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51395-C59A-46FF-AD49-B69CE338B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21814-E88B-4891-8F37-19ECEB1C3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5402212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垃圾分类系统的管理与运营模式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垃圾分类系统管理体系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垃圾分类系统运营模式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垃圾分类系统技术支撑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垃圾分类系统实施策略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02" r="2700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指按照垃圾的成分、属性、利用价值、对环境影响及现有处理方式，将其分类投放、分类收集、分类运输和分类处置的行为。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随着城市化进程的加速和人口的不断增长，垃圾产生量逐年上升，传统垃圾处理方式已无法满足环保和资源化利用的要求。因此，实施垃圾分类制度，建立完善的垃圾分类系统成为迫切需求。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发达国家如日本、德国、瑞典等已实施严格的垃圾分类制度，建立了完善的分类收集、运输和处置体系，实现了垃圾的资源化、减量化和无害化。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我国垃圾分类起步较晚，但近年来政府加大了推进力度，多个城市已开展垃圾分类试点工作，并逐步向全国推广。然而，在实际操作中仍存在许多问题，如分类标准不统一、居民参与度低等。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资源化利用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通过分类回收和处理，可将垃圾转化为可再利用的资源，提高资源利用效率。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社会经济效益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垃圾分类可以促进相关产业的发展，创造就业机会，同时减少垃圾处理成本，具有显著的社会经济效益。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垃圾分类可以减少垃圾处理量，降低对环境的污染和破坏，有利于保护生态环境。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垃圾分类系统管理体系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国家级政策法规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制定全国性的垃圾分类政策法规，明确分类标准、管理原则、奖惩措施等，为各地垃圾分类工作提供指导和依据。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地方性政策法规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各地根据国家政策法规，结合本地实际情况，制定具体的实施细则和管理办法，确保垃圾分类工作的顺利推进。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设立专门的垃圾分类管理部门或指定现有部门负责，负责制定和执行垃圾分类政策，协调各方资源，推动垃圾分类工作的实施。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主管部门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环保、城管、教育、宣传等部门在各自职责范围内，协助主管部门推进垃圾分类工作，形成齐抓共管的良好局面。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鼓励和支持社会组织、志愿者等社会力量积极参与垃圾分类工作，发挥其在宣传教育、示范引导等方面的作用。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社会组织和志愿者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建立定期或不定期的监督检查机制，对各地垃圾分类工作进行督导检查，发现问题及时督促整改。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制定科学合理的考核评价标准和方法，对各地垃圾分类工作进行考核评价，并将结果作为政府绩效考核的重要内容。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根据考核评价结果，对表现突出的地区和个人给予表彰和奖励；对工作不力的地区和个人进行问责和处罚，确保垃圾分类工作的有效推进。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监督考核机制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垃圾分类系统运营模式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政府投资与建设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政府负责垃圾分类系统的投资、建设和运营管理，通过公共财政或政府债券等方式筹集资金。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政府制定并执行垃圾分类相关法规和政策，包括分类标准、投放规定、奖惩措施等，以确保垃圾分类系统有效运行。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公共服务属性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政府主导型运营模式强调垃圾分类系统的公共服务属性，注重社会效益和环境效益。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政府主导型运营模式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PPP模式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政府与社会资本合作，共同投资建设和运营垃圾分类系统，实现风险共担和利益共享。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市场化运作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市场化运营模式注重经济效益，通过市场化手段如收费、广告等方式实现盈利。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特许经营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政府通过特许经营的方式，将垃圾分类系统的运营权授予符合条件的企业，由企业负责投资、建设和运营。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市场化运营模式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92" r="14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鼓励和支持社会组织积极参与垃圾分类系统的建设和运营，发挥其在宣传教育、志愿服务等方面的优势。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推动社区自治，由社区居民自主组织和管理垃圾分类事务，提高居民参与度和自治能力。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社区自治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建立公众监督机制，鼓励公众对垃圾分类系统的建设和运营进行监督，促进系统不断完善和优化。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公众监督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社会化参与模式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垃圾分类系统技术支撑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https://d.book118.com/126054022121010040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2024-09-06T22:38:53.543</cp:lastPrinted>
  <dcterms:created xsi:type="dcterms:W3CDTF">2024-09-06T14:38:53Z</dcterms:created>
  <dcterms:modified xsi:type="dcterms:W3CDTF">2024-09-06T14:38:55Z</dcterms:modified>
</cp:coreProperties>
</file>