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21CE37-78BA-4092-B98F-169675706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8EFD7-7423-419E-9A61-8BA14A53C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DDEC0-C833-4B0F-8AF9-C42CC9F13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D2AA2C-8708-4BEA-BB79-44809BF36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B56681-0654-4A40-8269-9D22D2C2C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A80F39-5E8E-4ED9-B4EB-432EA7075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DCA045-2085-40C1-8608-82ACF9B81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74AC8-9ADD-412C-9260-6176F41D0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C4E9A9-0572-4C5E-AAB2-3776AB76D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6D3B6-02B4-4037-ACBC-6830B7178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B81C5-9779-4AEB-9C49-85D85BDC3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5411203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高中物理功和能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功的基本概念与性质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能的基本概念与性质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功与能的关系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力学中的功与能问题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热学中的功与能问题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电学中的功与能问题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功的基本概念与性质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873" b="34873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601" b="1460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物理意义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功是能量转化的量度，反映了力对物体做功的能力。当物体在力的作用下移动时，力对物体做功，使得物体的动能或势能发生变化。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功的定义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功是力在空间上的积累效应，表示力对物体运动状态的影响。在物理学中，功被定义为力与物体在力的方向上移动的距离的乘积。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功的定义及物理意义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4990" b="499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功是一个标量，只有大小，没有方向。功的正负不表示方向，而表示力对物体做功的效果。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虽然功本身是一个标量，但与功密切相关的力和位移都是矢量。在计算功时，需要考虑力和位移之间的夹角。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标量性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矢量性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功的标量与矢量性质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05" b="28605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989" b="1198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当力与物体位移的方向相同时，力对物体做正功，此时物体的动能增加。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当力与物体位移的方向相反时，力对物体做负功，此时物体的动能减少。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零功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当力与物体位移的方向垂直时，力对物体不做功，即功为零。此时物体的动能不发生变化。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正功、负功及零功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能的基本概念与性质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能是物体做功的本领，表示物体对外做功的能力或系统内能量的转化和传递能力。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能是物理学中描述系统状态的一个重要物理量，它与系统的运动状态、相互作用以及内部结构等因素密切相关。能的概念在热力学、力学、电磁学等领域都有广泛的应用。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能的定义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能的物理意义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能的定义及物理意义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109" r="1610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8371" r="3837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能只有大小，没有方向，是标量。因此，在描述能的时候，我们只需要考虑其数值大小，而不需要考虑其方向。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能是标量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对于多个物体组成的系统，系统的总能是各个物体能量的代数和。这意味着能量的计算遵循标量的叠加原理。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能的叠加性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能的标量与矢量性质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物体由于运动而具有的能量称为动能。动能与物体的质量和速度有关，质量越大、速度越快，则动能越大。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势能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由于位置或状态而具有的能量称为势能。势能可以分为重力势能和弹性势能等。重力势能是由于物体受到重力作用而具有的能量，与物体的质量和高度有关；弹性势能是由于物体发生弹性形变而具有的能量，与物体的形变程度和弹性系数有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物体内部所有分子热运动的动能和分子势能的总和称为内能。内能与物体的温度、体积和物质的量有关。温度越高、体积越小、物质的量越大，则内能越大。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动能、势能及内能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功与能的关系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567" b="45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功的定义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功是力在物体上作用一段距离的效果，是能量转化的量度。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正功与负功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当力的方向与物体位移的方向相同时，力对物体做正功；相反时做负功。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功的计算公式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$W = Fscostheta$，其中$F$为力，$s$为位移，$theta$为力与位移之间的夹角。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功是能量转化的量度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能量守恒定律的内容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能量既不会凭空产生，也不会凭空消失，它只能从一种形式转化为另一种形式，或者从一个物体转移到另一个物体，在转化或转移的过程中，能量的总量保持不变。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能量守恒定律的意义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揭示了自然界中各种能量形式之间的相互转化和守恒关系，是自然界最普遍、最重要的基本定律之一。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能量守恒定律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https://d.book118.com/126054112032010050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2024-09-15T08:29:14.772</cp:lastPrinted>
  <dcterms:created xsi:type="dcterms:W3CDTF">2024-09-15T00:29:14Z</dcterms:created>
  <dcterms:modified xsi:type="dcterms:W3CDTF">2024-09-15T00:29:16Z</dcterms:modified>
</cp:coreProperties>
</file>