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13709-33C9-4438-90B5-4081B55F1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15739-55EF-42A7-A380-5506B0938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5DA87-E1AB-4440-836D-6A960091B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A9F1C-79BB-457A-BA03-463D8130F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5D4E2B-C508-4A3A-AACF-3B4A76EE7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BD2877-A0E6-44D4-8BBD-3A48E0E6E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47C509-7209-4C73-83BF-3125EDEC1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2FE21-3DAA-47D0-9617-0C3182974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19C10-5A7D-4E35-9B07-42A5F472F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D176B-8FE9-45F9-8A2A-E2B0A38DC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03725-4D79-44F6-A656-328A4F96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54200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促进现代企业制度的建立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现代企业制度的特征与优势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国内外现代企业制度发展现状与趋势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促进现代企业制度建立的关键因素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政策法规对企业制度建立的影响及作用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案例分析：成功实施现代企业制度的典范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随着全球经济一体化的深入发展，企业面临着日益激烈的市场竞争。为了提高企业的竞争力，必须建立一套科学、规范、高效的企业管理制度，即现代企业制度。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当前，我国正处于经济转型的关键时期，传统的管理模式已经难以适应新的市场环境。因此，推动现代企业制度的建立，是我国企业发展的必然选择。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750" r="1675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20042" r="20042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1958" r="11958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现代企业制度是指以市场经济为基础，以完善的企业法人制度为主体，以有限责任制度为核心，以公司企业为主要形式，以产权清晰、权责明确、政企分开、管理科学为条件的新型企业制度。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现代企业制度的概念和意义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建立现代企业制度的意义在于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有利于实现企业自主经营、自负盈亏，增强市场竞争力；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有利于明确企业产权关系，保护投资者合法权益；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现代企业制度的概念和意义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有利于优化资源配置，促进经济发展。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有利于实现政企分开，提高企业管理效率；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有利于规范企业行为，提升企业形象；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现代企业制度的概念和意义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现代企业制度的特征与优势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政企分开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现代企业制度要求政府和企业分离，政府主要负责宏观调控和市场监管，企业则依法自主经营、自负盈亏。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产权清晰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现代企业制度中，企业的所有权和经营权分离，产权关系明确，投资者拥有企业所有权，企业则享有经营权。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权责明确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在组织结构上，现代企业制度明确了各部门的职责和权力，确保了企业内部权责分明，提高了管理效率。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管理科学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现代企业制度引入了科学的管理理念和方法，通过制定合理的企业战略、完善的管理制度、有效的激励机制等，提升企业的竞争力。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32" r="244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现代企业制度通过明确的产权关系、科学的组织结构和管理方式，提高了企业的运营效率和管理水平。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在市场经济环境下，现代企业制度能够更好地适应市场需求，优化资源配置，提高企业的竞争力和市场占有率。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现代企业制度鼓励企业进行技术创新、管理创新和商业模式创新，以提升企业的核心竞争力和市场地位。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通过科学的决策机制和风险管理制度，现代企业制度能够降低企业的经营风险和财务风险，确保企业的稳定发展。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国内外现代企业制度发展现状与趋势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我国国有企业改革经历了放权让利、承包经营、现代企业制度试点等阶段，目前正在推进混合所有制改革，以提高国有企业的活力和效率。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随着改革开放的深入，我国民营企业迅速崛起，成为推动经济发展的重要力量。民营企业多采用家族式管理，但也在逐步向现代企业制度转型。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民营企业崛起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股份制企业是我国现代企业制度的主要形式之一，近年来，我国股份制企业数量不断增加，资本市场不断完善。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股份制企业数量增加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国内发展现状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48" r="12248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跨国公司主导全球市场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跨国公司是现代企业制度的典型代表，它们在全球范围内配置资源，主导着全球市场。国际市场竞争日趋激烈，各国企业都在努力提高自身竞争力。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在知识经济时代，创新成为企业发展的关键。国际上许多知名企业通过创新实现跨越式发展，成为行业的佼佼者。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随着环境问题日益严重，国际社会对绿色可持续发展越来越重视。许多国际企业积极承担社会责任，推广绿色生产方式，实现可持续发展。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国际发展趋势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促进现代企业制度建立的关键因素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明确企业产权归属，保障企业合法权益。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建立清晰的产权制度，明确企业所有权、经营权和收益权的归属，有助于减少产权纠纷，提高企业的稳定性和长期发展潜力。同时，加强产权保护，防止侵权行为，确保企业的合法权益不受侵犯。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94" r="16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产权明晰与保护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https://d.book118.com/126054200132010045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2024-09-14T08:23:13.734</cp:lastPrinted>
  <dcterms:created xsi:type="dcterms:W3CDTF">2024-09-14T00:23:13Z</dcterms:created>
  <dcterms:modified xsi:type="dcterms:W3CDTF">2024-09-14T00:23:15Z</dcterms:modified>
</cp:coreProperties>
</file>