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EDAA1-A46D-4DDF-8E57-A5D396C7B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6995A-8257-4985-8C3E-A8ABCF98E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7515E-471E-4ECE-8BFE-A8B4B4E3E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0D96E-CC61-4A2A-B96D-177D141F2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0BCE92-BAE9-4BB9-B2ED-180FA368E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A6621C-9E0F-42F5-85C8-6FFCEC838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CCE23B-085D-446E-B6F9-E7A24FB35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CCCCB-2CD3-4911-A2F6-3D6D68635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1458D-4406-4DF0-A22A-2C01A3384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BD6E3-FC10-46F8-B634-910A65A27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68FCC-C813-4BFC-A58E-A78765A03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542410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人民群众和英雄人物在历史发展中的作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人民群众在历史发展中的作用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英雄人物在历史发展中的作用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人民群众与英雄人物的关系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历史发展中人民群众和英雄人物的互动关系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结论与启示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人民群众在历史发展中的作用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25" r="241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人民群众是社会物质财富的创造者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人民群众通过劳动创造了社会所需的物质财富，包括食物、衣物、住房等，为社会的发展提供了物质基础。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人民群众是社会精神财富的创造者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人民群众在劳动和生活中创造了丰富多彩的精神财富，如文学、艺术、科学等，这些精神财富丰富了人类的文化生活，推动了社会的进步。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人民群众是社会变革的决定力量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在历史的发展过程中，人民群众通过革命、改革等方式推动社会变革，促进了社会的发展和进步。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人民群众是历史的创造者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人民群众是推动社会变革的主体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在历史的发展过程中，人民群众是推动社会变革的主体力量，他们通过斗争和反抗来争取自己的权益和利益。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417" r="24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人民群众是社会变革的动力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人民群众在争取自己的权益和利益的过程中，不断推动社会的变革和发展，促进了社会的进步和繁荣。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人民群众是社会变革的受益者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在社会变革中，人民群众是最终的受益者，他们通过社会变革获得了更多的权益和利益，提高了自己的生活质量和社会地位。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人民群众是社会变革的决定力量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人民群众是精神财富的创造者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人民群众在文化发展中发挥着积极的作用，他们通过创造新的文化形式和内容来推动文化的发展和创新。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人民群众是文化发展的推动者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人民群众在劳动和生活中创造了丰富多彩的文化，这些文化不仅丰富了人类的精神世界，还为文化的创新和发展提供了源泉。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人民群众是文化创新的源泉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人民群众在文化传承中发挥着重要的作用，他们通过口耳相传、言传身教等方式将文化传承给下一代，保证了文化的连续性和稳定性。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人民群众是文化传承的载体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英雄人物在历史发展中的作用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英雄人物往往被后人铭记和传颂，成为民族精神和文化的重要组成部分。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英雄人物通常具备非凡的勇气和智慧，能够在关键时刻挺身而出，为国家和民族的利益而奋斗。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他们的行为和决策往往对历史进程产生深远的影响，成为历史的转折点或里程碑。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英雄人物是历史的杰出代表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他们的决策和行动能够改变历史的走向，决定国家的命运和前途。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英雄人物还能够为后人树立榜样，传递正能量和正确的价值观。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6756" r="2675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7357" r="1735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035" r="2003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英雄人物的出现往往能够激发人民群众的斗志和信心，推动社会进步和发展。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英雄人物对历史进程有重要影响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英雄人物是人民群众利益的代表者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英雄人物往往来自人民群众，了解人民的需求和愿望，能够为人民利益而奋斗。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他们的行为和决策往往符合人民的利益和期望，能够赢得人民的信任和支持。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英雄人物还能够为人民群众争取权益和福利，推动社会公平和正义的实现。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人民群众与英雄人物的关系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https://d.book118.com/126054241020010050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2024-09-15T05:39:40.580</cp:lastPrinted>
  <dcterms:created xsi:type="dcterms:W3CDTF">2024-09-14T21:39:40Z</dcterms:created>
  <dcterms:modified xsi:type="dcterms:W3CDTF">2024-09-14T21:39:42Z</dcterms:modified>
</cp:coreProperties>
</file>