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AC29B-AB25-4F39-8FEC-C20BB53EC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43012-A2EF-4E08-883A-BD2C5AFA2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1F08B-E936-411E-8EC6-4782FFCA1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78854-62FA-482D-A950-D309610DE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CA07A9-59E6-4FE6-95BD-0703AC727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ADAB35-BBD1-4D96-A6F1-CE49CD895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B3962D-0FCB-4846-AEC5-EA4509C28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84FD9-134B-4541-9CA7-EB008CF80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79DF9-F0E8-4B5F-93BC-BCFA81018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D09AE-5795-45B8-8548-E77DB3559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6ABDD-37B4-45C0-A577-F366CCAE2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5512215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大学生最暖心数据分析报告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大学生暖心行为数据收集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大学生暖心行为数据分析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大学生暖心行为与社会责任的联系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随着社交媒体的普及，大学生在社交网络上的互动越来越频繁，他们分享的生活点滴、心情和感受成为了了解他们生活状态的重要窗口。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近年来，越来越多的人开始关注大学生的心理健康，希望通过数据分析来了解他们的情感状态和需求，为他们提供更有针对性的支持和帮助。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通过分析大学生在社交媒体上的互动数据，了解他们的情感状态和需求。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识别可能存在心理问题的学生，为他们提供及时的帮助和关怀。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为高校管理者和教育工作者提供数据支持，帮助他们更好地了解学生的情感需求，优化教育管理和服务。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4941" b="14941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669" b="1669"/>
          <a:stretch>
            <a:fillRect/>
          </a:stretch>
        </p:blipFill>
        <p:spPr>
          <a:xfrm>
            <a:off x="454963" y="1481577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大学生暖心行为数据收集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大学生日常行为记录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通过观察和记录大学生的日常行为，收集有关暖心行为的原始数据。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利用社交媒体平台，收集大学生在社交媒体上分享的暖心行为相关内容。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调查问卷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设计针对大学生的暖心行为调查问卷，通过在线和纸质形式进行发放和回收。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时间节点法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按照一定的时间节点，如每周、每月，对大学生的行为进行观察和记录。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关键事件法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对大学生在关键时刻表现出的暖心行为进行记录，如帮助同学、志愿服务等。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通过与大学生进行访谈，了解他们对于暖心行为的看法和经历。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数据筛选与整理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去除重复、错误或不完整的数据，确保数据的准确性和可靠性。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数据编码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对数据进行编码，将数据转化为可进行统计分析的格式或变量。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数据分类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将收集到的数据按照不同的暖心行为进行分类，如帮助他人、关心他人、志愿服务等。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将整理后的数据存储在数据库或数据仓库中，以便后续的数据分析和挖掘。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大学生暖心行为数据分析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参与公益活动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如志愿者服务、捐款捐物等。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帮助同学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包括在学习、生活上的帮助，如解答问题、提供学习资料等。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关心他人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如问候、安慰、鼓励等。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尊重师长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如主动打招呼、礼貌待人等。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诚实守信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如遵守承诺、不抄袭等。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常见暖心行为分析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https://d.book118.com/126055122152010045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2024-09-14T13:48:55.823</cp:lastPrinted>
  <dcterms:created xsi:type="dcterms:W3CDTF">2024-09-14T05:48:55Z</dcterms:created>
  <dcterms:modified xsi:type="dcterms:W3CDTF">2024-09-14T05:48:57Z</dcterms:modified>
</cp:coreProperties>
</file>