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E7EA-F7D7-4B00-B8E9-F74377802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7570D-07EE-4847-8142-D5682777E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AC69D-C40A-44AF-842B-0A902CA8E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2C0C6-3EA0-4D4D-BFB7-049C251F5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95ABCA-498A-49B4-8E39-70A903A8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48695F-B65C-433F-A5F7-7D53F6F0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498D5-1373-4FEA-93BE-C1004206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AE504-39C3-47CD-9FEE-5EA685727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381C5C-3A5B-4B61-AC9D-36B9CAB0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C6C78-5BEB-4AFA-9970-B378D415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D9DF5-9263-4A7C-8105-ED3F5F59D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521213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海上风电安全实践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通过培训，使员工充分认识到海上风电作业的危险性和安全的重要性，提高员工的安全意识。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792" r="25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培训员工掌握海上风电设备的正确操作和维护技能，确保员工能够安全、有效地进行作业。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让员工了解并遵守海上风电作业的安全规章制度，规范员工的作业行为，降低事故风险。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培训员工了解海上风电作业的安全规章制度，包括作业许可制度、安全操作规程等。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紧急救援措施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培训员工掌握海上风电作业中可能发生的紧急情况的应对措施，如火灾、人员落水等。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设备操作与维护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培训员工正确操作和维护海上风电设备，包括风力发电机、变电设备、通讯设备等。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安全防护用品的使用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培训员工正确使用安全防护用品，如救生衣、安全帽、防护眼镜等。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通过课堂讲解、PPT演示等方式，向员工传授安全知识和技能。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在模拟设备或实际设备上进行实践操作，让员工亲身体验和实践操作技能。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通过分析海上风电作业中发生的典型事故案例，提高员工对安全问题的认识和应对能力。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海上风电安全知识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海上风电安全规定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海上风电场安全管理制度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了解并遵守风电场的安全管理规定，包括人员行为规范、设备操作规程等。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海上作业安全要求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掌握海上作业的安全要求，如穿着安全装备、使用安全设备等。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熟悉紧急救援措施，包括海上急救、消防、逃生等方面的知识。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电气设备安全操作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熟悉电气设备的安全操作规程，包括高压设备、低压设备等。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机械设备的正确使用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掌握机械设备的正确使用方法，如吊装、搬运等，并了解可能存在的风险和预防措施。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风电机组操作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了解风电机组的操作流程，包括启动、停机、维护等，并掌握操作过程中的安全注意事项。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海上风电设备安全操作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事故调查与分析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参与事故调查与分析，总结经验教训，提出改进措施，防止类似事故再次发生。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参与制定应急预案，并定期进行演练，提高应对突发事件的能力。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海上救援措施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了解海上救援的基本知识和技能，包括救援装备的使用、救援信号的发送等。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海上风电应急处理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海上风电安全实践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https://d.book118.com/126055212133010044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2024-09-13T00:11:44.588</cp:lastPrinted>
  <dcterms:created xsi:type="dcterms:W3CDTF">2024-09-12T16:11:44Z</dcterms:created>
  <dcterms:modified xsi:type="dcterms:W3CDTF">2024-09-12T16:11:46Z</dcterms:modified>
</cp:coreProperties>
</file>