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1B121F-C701-46C7-A429-FC609BFB6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DF1AD6-4E0B-450A-A912-8489E9730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DF8C90-1BF8-4795-BCB6-E2E749B6F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94B3EF-3D4E-404A-BCE2-0EAA943307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7EFFA9-AE42-4AAB-B814-42C1A4068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367D3C-7E62-4A15-8244-279BBAD64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D4E8A1-58FD-4153-8C81-121748CE0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C0AA7D-041A-403C-9404-4988388F1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82CAEB-EB47-42AC-8C77-0C2313488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81F064-1542-4792-BD9F-DE8839DAF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1CEEB9-553A-404E-A6FF-7C1E95210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6101150105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精髓炎护理查房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精髓炎护理查房的重要性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精髓炎护理查房的实施方法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精髓炎护理查房是为了提高护理质量，保障患者的安全和健康，促进医护人员之间的交流和学习。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随着医疗技术的不断发展，护理工作的重要性逐渐凸显。护理查房是护理工作中的重要环节，可以帮助医护人员了解患者的病情和护理情况，提高护理效果。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00" r="16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精髓炎护理查房是指在特定的时间内，由一名主管护师主持，多名护师参加，对患者的病情状况、自身认知情况进行了解，并对护理措施进行评价和指导的一种护理活动。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精髓炎护理查房强调的是团队合作和持续改进的精神，通过集体讨论和交流，发现护理工作中的问题，提出改进措施，提高护理质量。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定义和概念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精髓炎护理查房的重要性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提高护理质量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查房可以帮助护士了解患者的病情变化，及时调整护理计划，确保患者得到最佳的护理服务。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查房过程中，护士会检查患者的病情状况，评估护理效果，及时发现并解决护理问题，从而提高护理质量。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保障患者安全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通过查房，护士可以发现并纠正护理过程中的安全隐患，降低患者发生并发症的风险。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查房可以加强护士与患者之间的沟通，及时了解患者的需求和反馈，提高患者的满意度和信任度。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查房过程中，护士需要全面了解患者的病情和护理情况，分析问题并提出解决方案，这有助于提高护士的专业技能和判断力。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查房可以为护士提供学习交流的平台，分享经验和技巧，促进个人和团队的专业成长。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提升护士的专业技能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精髓炎护理查房的实施方法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https://d.book118.com/126101150105010102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2024-09-27T04:57:09.358</cp:lastPrinted>
  <dcterms:created xsi:type="dcterms:W3CDTF">2024-09-26T20:57:09Z</dcterms:created>
  <dcterms:modified xsi:type="dcterms:W3CDTF">2024-09-26T20:57:11Z</dcterms:modified>
</cp:coreProperties>
</file>