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4C68B7-9489-4148-8D27-1DE9E75DA4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398C20-4010-476E-A3B3-8FC8010762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3D1A62B-2B52-42B7-AF6B-B07ADFFE16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DF0970-9154-4E82-9B8F-826899498E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755AE6C-B29A-4BFB-9867-43309E380F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57721B1-0EC1-43F2-9FE4-5FC788E17CD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B0B61F-21E2-4590-88FD-1579618547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2A83CC6-D8DB-48F7-9206-AB4036193A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D7404A-1EBA-4F36-BAD1-E29FFF810B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43F220-5B3C-46ED-A9EF-32729D0FFD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06E5DB-FE7F-463A-9E97-CD6F9C94F3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5.jpeg" /><Relationship Id="rId3"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6102015110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打造高效的国际团队人力资源管理架构</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国际团队人力资源管理现状与挑战</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高效国际团队人力资源管理架构设计</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招聘与选拔策略优化</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培训与开发体系完善</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绩效管理与激励机制创新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员工关系管理与文化建设</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随着全球化的不断深入，企业需要打造高效的国际团队以应对市场变化和挑战。</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应对全球化挑战</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提升团队绩效</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2500" b="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促进跨文化融合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通过优化人力资源管理架构，提高国际团队成员的工作效率和绩效。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构建适应多元文化环境的人力资源管理架构，促进不同文化背景下的团队成员融合。</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国际团队成员组成</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包括不同国籍、文化背景、语言能力的团队成员。</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人力资源管理策略</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涵盖招聘、培训、绩效、薪酬等方面的人力资源管理策略。</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团队运营及协作情况</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涉及团队沟通、协作、决策等方面的运营情况。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国际团队人力资源管理现状与挑战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跨文化沟通</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国际团队成员之间的沟通存在语言、文化、价值观等方面的差异，需要建立有效的跨文化沟通机制，以促进团队合作和协同工作。</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全球化趋势</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随着全球化的加速，国际团队的数量和规模不断扩大，团队成员来自不同国家和文化背景，使得人力资源管理面临更多复杂性和多样性。</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远程工作与管理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随着互联网技术的发展，远程工作和管理逐渐成为趋势，为国际团队的人力资源管理带来了新的挑战和机遇。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9336" r="19336"/>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现状概述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不同国家和文化背景的成员在价值观、工作习惯、沟通方式等方面存在差异，可能导致团队内部的冲突和矛盾。</a:t>
            </a:r>
          </a:p>
        </p:txBody>
      </p:sp>
      <p:pic>
        <p:nvPicPr>
          <p:cNvPr id="6" name="Picture 6"/>
          <p:cNvPicPr>
            <a:picLocks noChangeAspect="1"/>
          </p:cNvPicPr>
          <p:nvPr/>
        </p:nvPicPr>
        <p:blipFill>
          <a:blip r:embed="rId2"/>
          <a:srcRect l="9521" r="9521"/>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文化差异与冲突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国际团队需要遵守不同国家和地区的法律法规，包括劳动法、税法、社保等，增加了人力资源管理的复杂性和风险。</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法律法规遵从</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159" r="13159"/>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在国际范围内招聘和留任优秀人才是国际团队人力资源管理的重要任务，需要建立有效的人才吸引和激励机制。</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人才招聘与留任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随着数字化和智能化技术的发展，国际团队人力资源管理将更加注重数据分析和智能决策，提高管理效率和准确性。</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数字化与智能化</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未来国际团队将更加注重灵活性和适应性，包括灵活的工作时间、工作地点和工作方式等，以适应不断变化的市场环境和业务需求。</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灵活性与适应性</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关注员工体验和关怀将成为国际团队人力资源管理的重要趋势，包括提供良好的工作环境、福利待遇、职业发展机会等，以提高员工的工作满意度和忠诚度。</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员工体验与关怀</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高效国际团队人力资源管理架构设计</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以企业战略为导向，确保人力资源管理架构与企业战略紧密契合，推动企业战略目标实现。</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战略导向</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充分考虑团队成员的多元文化背景，促进跨文化交流与融合，提高团队凝聚力和工作效率。</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跨文化融合</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设计应具备足够的灵活性和可扩展性，以适应不断变化的市场环境和业务需求。</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灵活适应</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利用先进的信息技术和人工智能技术，提高人力资源管理的效率和准确性。</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数字化与智能化</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设计原则与指导思想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设计清晰的组织架构，明确各部门和岗位的职责与权限，确保人力资源管理工作顺畅进行。</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组织架构</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建立完善的人力资源管理制度体系，包括招聘、培训、绩效、薪酬、员工关系等方面，为团队提供全面的制度保障。</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制度体系</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搭建一体化的人力资源管理信息平台，实现数据共享和流程优化，提高工作效率。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信息平台</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建立有效的跨文化沟通机制，促进团队成员之间的理解与信任，营造良好的工作氛围。</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跨文化沟通机制</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总体架构设计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培训与开发</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设计系统的培训计划和开发课程，提升团队成员的专业技能和跨文化适应能力，促进个人与团队共同成长。</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招聘与选拔</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制定科学的招聘计划和选拔标准，吸引和选拔优秀的国际化人才，为企业发展提供人才保障。</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绩效管理</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建立合理的绩效评价体系和激励机制，激发团队成员的工作积极性和创造力，推动团队整体绩效提升。</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员工关系管理</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关注员工心理健康和职业发展，建立良好的员工关系管理机制，增强员工的归属感和凝聚力。</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薪酬福利</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制定具有竞争力的薪酬福利政策，吸引和留住优秀人才，提高员工的工作满意度和忠诚度。</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关键模块与功能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04</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招聘与选拔策略优化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利用社交媒体、专业招聘网站、校园招聘、内部推荐等多种渠道，扩大招聘范围，提高招聘效率。</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多元化招聘渠道</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建立招聘渠道管理机制，对各个渠道进行定期评估和调整，确保资源的有效利用。</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渠道整合与管理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招聘渠道拓展与整合</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根据岗位需求和企业文化，制定明确的选拔标准，包括专业技能、工作经验、语言能力、团队协作能力等。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引入面试、笔试、心理测评等多种选拔方法，提高选拔的准确性和公正性。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选拔标准与方法改进</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选拔方法创新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明确选拔标准</a:t>
            </a:r>
            <a:endParaRPr lang="en-US" sz="11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人才库建立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建立企业人才库，收集潜在候选人的信息，为企业长期发展提供人才储备。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人才库维护</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定期更新人才库信息，保持与候选人的联系，提高企业对人才的吸引力和凝聚力。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人才库建设与管理</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https://d.book118.com/126102015110010033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2024-09-02T00:22:30.878</cp:lastPrinted>
  <dcterms:created xsi:type="dcterms:W3CDTF">2024-09-01T16:22:30Z</dcterms:created>
  <dcterms:modified xsi:type="dcterms:W3CDTF">2024-09-01T16:22:33Z</dcterms:modified>
</cp:coreProperties>
</file>