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0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47D66-5376-4055-8201-65EBBBC65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DF537-28DC-4CEC-AED8-B5760D34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D3E15-63FD-4EBF-88A8-C41F27FC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4CFB8-0BD8-4812-BCFA-3567DE20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8E6B4-8B8A-433A-9A41-9B13DD3CD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B2449-FF05-4825-A93A-F74FF310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CFA7E-32DB-469C-B09C-F873B4A9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740D3-F121-47EA-8086-83DA9A63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FF48F-94C9-4D89-AC64-8D6F3284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18D15-53A5-4129-A08B-926FA950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A7ACA-5774-4848-93F2-6EE0CB5C3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084" r:id="rId2"/>
    <p:sldLayoutId id="2147496085" r:id="rId3"/>
    <p:sldLayoutId id="2147496086" r:id="rId4"/>
    <p:sldLayoutId id="2147496087" r:id="rId5"/>
    <p:sldLayoutId id="2147496088" r:id="rId6"/>
    <p:sldLayoutId id="2147496089" r:id="rId7"/>
    <p:sldLayoutId id="2147496090" r:id="rId8"/>
    <p:sldLayoutId id="2147496091" r:id="rId9"/>
    <p:sldLayoutId id="2147496092" r:id="rId10"/>
    <p:sldLayoutId id="21474960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ags" Target="../tags/tag134.xml" /><Relationship Id="rId24" Type="http://schemas.openxmlformats.org/officeDocument/2006/relationships/tags" Target="../tags/tag135.xml" /><Relationship Id="rId25" Type="http://schemas.openxmlformats.org/officeDocument/2006/relationships/tags" Target="../tags/tag136.xml" /><Relationship Id="rId26" Type="http://schemas.openxmlformats.org/officeDocument/2006/relationships/tags" Target="../tags/tag137.xml" /><Relationship Id="rId27" Type="http://schemas.openxmlformats.org/officeDocument/2006/relationships/tags" Target="../tags/tag138.xml" /><Relationship Id="rId28" Type="http://schemas.openxmlformats.org/officeDocument/2006/relationships/tags" Target="../tags/tag139.xml" /><Relationship Id="rId29" Type="http://schemas.openxmlformats.org/officeDocument/2006/relationships/tags" Target="../tags/tag140.xml" /><Relationship Id="rId3" Type="http://schemas.openxmlformats.org/officeDocument/2006/relationships/tags" Target="../tags/tag114.xml" /><Relationship Id="rId30" Type="http://schemas.openxmlformats.org/officeDocument/2006/relationships/tags" Target="../tags/tag141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03034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研发项目进度跟踪与控制计划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进度跟踪方法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进度控制策略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进度跟踪与控制实施流程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进度跟踪与控制效果评估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项目背景与目标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项目发起方：公司内部或外部客户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项目背景资料：相关市场、技术、竞争情况等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项目启动时间和计划完成时间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项目的目的和意义：解决什么问题，满足什么需求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项目目标概述</a:t>
            </a:r>
            <a:endParaRPr lang="zh-CN" altLang="en-US"/>
          </a:p>
        </p:txBody>
      </p:sp>
      <p:sp>
        <p:nvSpPr>
          <p:cNvPr id="104900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确保项目按计划顺利进行，及时发现并解决问题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提升团队协同作战能力，培养优秀人才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优化资源配置，降低项目成本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提高项目质量和效率，满足客户需求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进度跟踪方法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定期检查与汇报</a:t>
            </a:r>
            <a:endParaRPr lang="zh-CN" altLang="en-US"/>
          </a:p>
        </p:txBody>
      </p:sp>
      <p:sp>
        <p:nvSpPr>
          <p:cNvPr id="10491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定期检查项目进度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分析项目偏差和问题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汇报项目进展情况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收集项目数据和信息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关键节点把控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定义：关键节点是项目中的重要阶段，对项目整体进度具有决定性影响。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跟踪方法：通过定期检查、评审和监控关键节点的完成情况，确保项目按计划进行。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控制措施：如发现关键节点延误，需及时调整资源、优化工作流程或采取其他补救措施。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提前预警：通过对关键节点风险的预测和评估，提前发出预警，以便及时应对和调整计划。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风险预警机制</a:t>
            </a:r>
            <a:endParaRPr lang="zh-CN" altLang="en-US"/>
          </a:p>
        </p:txBody>
      </p:sp>
      <p:sp>
        <p:nvSpPr>
          <p:cNvPr id="1049282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4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6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定义：风险预警机制是一种对项目风险进行监测、预警和控制的系统化方法，旨在及时发现和解决潜在问题，确保项目顺利进行。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0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2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4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作用：风险预警机制能够实时监测项目进度、成本和质量等方面的数据，通过与计划值进行比较，发现异常情况并及时预警。这有助于项目团队提前采取应对措施，避免问题扩大化，从而提高项目的成功率。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8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实施步骤：风险预警机制的实施包括确定预警指标、收集数据、分析数据、发布预警信息和采取应对措施等步骤。其中，预警指标的确定是关键，需要综合考虑项目的具体特点和历史数据。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6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8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6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注意事项：在实施风险预警机制时，需要注意数据的准确性和时效性，以及预警阈值的合理设置。同时，项目团队需要定期对风险预警机制进行评估和优化，以确保其始终能反映项目的实际情况并起到应有的作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进度控制策略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资源合理配置</a:t>
            </a:r>
            <a:endParaRPr lang="zh-CN" altLang="en-US"/>
          </a:p>
        </p:txBody>
      </p:sp>
      <p:sp>
        <p:nvSpPr>
          <p:cNvPr id="104941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确保资源充足，避免因资源不足影响项目进度。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根据项目需求，合理分配人力、物力和财力等资源。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优化资源配置，提高资源使用效率，降低项目成本。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定期评估资源需求，及时调整资源配置，确保项目顺利进行。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调整任务优先级</a:t>
            </a:r>
            <a:endParaRPr lang="zh-CN" altLang="en-US"/>
          </a:p>
        </p:txBody>
      </p:sp>
      <p:sp>
        <p:nvSpPr>
          <p:cNvPr id="10494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定期评估项目进度，及时调整优先级，避免延误。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保持团队沟通，确保成员了解任务优先级的变化。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根据项目目标和里程碑，评估任务的重要性和紧急性。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动态调整任务优先级，确保关键任务得到优先处理。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https://d.book118.com/126103034020010031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Calibri Light</vt:lpstr>
      <vt:lpstr>+中文标题</vt:lpstr>
      <vt:lpstr>宋体</vt:lpstr>
      <vt:lpstr>+中文正文</vt:lpstr>
      <vt:lpstr>Office Theme</vt:lpstr>
      <vt:lpstr>研发项目进度跟踪与控制计划</vt:lpstr>
      <vt:lpstr>目录</vt:lpstr>
      <vt:lpstr>添加章节标题</vt:lpstr>
      <vt:lpstr>项目背景与目标</vt:lpstr>
      <vt:lpstr>PowerPoint Presentation</vt:lpstr>
      <vt:lpstr>项目背景介绍</vt:lpstr>
      <vt:lpstr>项目目标概述</vt:lpstr>
      <vt:lpstr>进度跟踪方法</vt:lpstr>
      <vt:lpstr>PowerPoint Presentation</vt:lpstr>
      <vt:lpstr>定期检查与汇报</vt:lpstr>
      <vt:lpstr>关键节点把控</vt:lpstr>
      <vt:lpstr>风险预警机制</vt:lpstr>
      <vt:lpstr>进度控制策略</vt:lpstr>
      <vt:lpstr>PowerPoint Presentation</vt:lpstr>
      <vt:lpstr>资源合理配置</vt:lpstr>
      <vt:lpstr>调整任务优先级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2024-08-29T11:41:21.177</cp:lastPrinted>
  <dcterms:created xsi:type="dcterms:W3CDTF">2024-08-29T03:41:21Z</dcterms:created>
  <dcterms:modified xsi:type="dcterms:W3CDTF">2024-08-29T03:41:23Z</dcterms:modified>
</cp:coreProperties>
</file>