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167CDC-D47B-4713-B7AB-7FAE307C6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09E11-2338-4F9E-8A0F-89C842F693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1FD71F-0B28-4D34-BE06-ADC460FB3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D264C1-DCC9-461C-848D-AB08737972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2614FD-E226-4B5E-9EE0-D52DEC2392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C79010-1302-4191-8169-D928044E2D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FE9C87-6DE5-4452-B226-1B92FA48F6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909DBB-FFCA-4F9E-87D1-DA920669B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DF222A-7E9C-4A0F-A4BE-15883970D2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2AF4A7-14B7-43F6-9271-EEE5F3624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8B7C2-6F6C-4C2A-B43D-CD6E6BB78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10400021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描述性研究和因果-比较研究设计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研究设计概述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描述性研究设计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因果-比较研究设计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描述性研究与因果-比较研究设计优缺点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实际应用举例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研究设计概述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研究设计是科学研究的重要组成部分，它涉及对研究问题的明确、对研究方法的选择以及对数据收集、分析和解释的计划。</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研究设计的目的是确保研究的科学性、可靠性和有效性，以便能够准确地回答研究问题并得出有意义的结论。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753" r="2175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描述性研究设计旨在描述和归纳某一现象或问题的特征、分布和变化趋势，而不涉及对因果关系的探讨。常见的描述性研究设计包括横断面研究、案例研究和生态学研究等。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描述性研究设计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因果-比较研究设计旨在探讨两个或多个变量之间的因果关系，通过比较不同组别或条件下的结果来推断因果关系。常见的因果-比较研究设计包括实验、准实验和非实验设计等。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因果-比较研究设计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研究设计类型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性研究和因果-比较研究设计都是科学研究的重要方法，它们可以相互补充和支持。描述性研究可以为因果-比较研究提供背景和基础信息，而因果-比较研究则可以在描述性研究的基础上深入探讨变量之间的因果关系。</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区别</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描述性研究注重对现象的描述和归纳，不涉及对因果关系的探讨；而因果-比较研究则注重探讨变量之间的因果关系，通过比较不同组别或条件下的结果来推断因果关系。此外，描述性研究通常采用观察、调查等方法收集数据，而因果-比较研究则通常采用实验、准实验等方法来控制和操纵变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联系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描述性研究与因果-比较研究设计关系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描述性研究设计</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自然观察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在自然环境中对研究对象进行观察，记录自然发生的现象。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参与观察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研究者参与到被研究者的活动中，通过亲身体验来收集数据。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结构化观察</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使用预先设计的观察表格或指南，对特定行为或事件进行系统的观察。</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问卷调查</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通过设计问卷，收集被研究者的意见、态度、行为等方面的数据。</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访谈调查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通过与被研究者进行面对面的交谈，深入了解他们的观点、经历和感受。</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抽样调查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从总体中抽取一部分样本进行调查，通过样本数据推断总体特征。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在严格控制的环境条件下，对研究对象进行操纵和观察，以探究变量之间的关系。</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实验室实验</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在实际环境中进行实验，以更真实地反映现实情况。</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现场实验</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在自然环境中进行类似实验的研究，但无法完全控制所有变量。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准实验</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个案研究</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对单一研究对象进行深入、全面的研究，以了解其独特性和复杂性。</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历史案例研究</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对历史事件或案例进行研究，以了解过去的情况和影响因素。</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比较案例研究</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对多个相似或不同的案例进行比较分析，以揭示共性和差异。</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案例研究法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因果-比较研究设计</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实验组</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接受研究中的特定干预或处理的一组个体。</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比较目的</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通过对比实验组和对照组的结果，评估特定干预或处理对结果的影响。</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对照组</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未接受研究中的特定干预或处理的一组个体，用于与实验组进行比较。</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实验组与对照组比较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在实验或干预开始之前进行的测量或评估。</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前测</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在实验或干预结束之后进行的测量或评估。</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后测</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通过对比同一组个体在前后测中的表现，评估实验或干预对个体产生的影响。</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比较目的</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前后测比较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https://d.book118.com/126104000212010044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2024-09-13T07:27:40.716</cp:lastPrinted>
  <dcterms:created xsi:type="dcterms:W3CDTF">2024-09-12T23:27:40Z</dcterms:created>
  <dcterms:modified xsi:type="dcterms:W3CDTF">2024-09-12T23:27:42Z</dcterms:modified>
</cp:coreProperties>
</file>