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A41F1-7F3B-4AEA-B7F1-C848E5DBD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0B569-E15F-4A4B-9591-C3F2125DD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65236-D086-45CA-BC03-6A9985C74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9BFC16-342D-4036-854D-15E179C83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100D57-2CEB-4DCF-9158-6B52F6B9F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3F6199-21FB-41D1-9511-C70440840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B03331-630F-4580-B884-98617A440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CCE92A-D273-4E8E-827E-5B61ADB44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3195C1-35E6-4BE9-BB41-8B71E9A78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D0111-DC4F-43B2-A42A-8C12B8656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A74BD-05F8-4230-883D-6644D9EF4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10402211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医院感染科护士业务学习的实践案例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医院感染科护士业务学习现状及挑战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实践案例一：某医院感染科护士业务学习规划与实施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实践案例二：某医院感染科护士业务学习激励机制与措施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实践案例三：某医院感染科护士业务学习团队建设与协作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实践案例四：某医院感染科护士业务学习信息化应用与探索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66" r="526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提升护士业务能力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应对医院感染挑战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推动医疗质量改进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通过实践案例的学习，使护士掌握医院感染防控的专业知识和技能，提高业务水平。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医院感染是医疗领域的重要问题，通过实践案例学习，增强护士对医院感染的认知和应对能力。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医院感染防控是医疗质量的重要组成部分，通过实践案例学习，促进医院整体医疗质量的提升。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实践案例介绍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学习成果展示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经验教训总结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总结实践案例学习过程中的经验教训，为今后的学习和工作提供借鉴和参考。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展示护士通过实践案例学习所取得的成果，包括知识、技能和态度等方面的提升。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选取具有代表性的医院感染科护士业务学习实践案例，进行详细介绍和分析。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探讨医院感染科护士业务学习的未来发展趋势和方向，提出建设性的意见和建议。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医院感染科护士业务学习现状及挑战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学习现状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目前，医院感染科护士的业务学习主要通过参加培训课程、研讨会、在线学习等方式进行。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学习内容主要包括感染防控知识、护理技能、医疗安全等方面。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通过学习，护士们能够掌握基本的感染防控知识和技能，提高护理质量和患者安全。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学习方式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学习内容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学习效果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学习时间不足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学习资源有限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学习动力不足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部分医院缺乏高质量的培训资源和师资力量，导致学习效果不佳。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一些护士缺乏自我提升的动力，对业务学习不够重视。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由于护士工作繁忙，很难抽出足够的时间进行业务学习。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未来，医院感染科护士的业务学习将更加个性化，根据护士的实际需求和兴趣定制学习内容。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042" r="14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实践导向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随着互联网技术的发展，在线学习将成为主流学习方式，方便护士随时随地学习。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业务学习将更加注重实践导向，通过模拟演练、案例分析等方式提高护士的实际操作能力。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实践案例一：某医院感染科护士业务学习规划与实施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学习内容设计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结合学习目标，设计系统、全面、深入的学习内容，包括理论知识、实践技能、案例分析等多个方面。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学习目标设定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根据医院感染科护士的业务需求和职业发展要求，设定明确、具体、可衡量的学习目标，如掌握感染防控知识、提高操作技能等。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学习计划安排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根据学习内容和学习者的实际情况，制定详细的学习计划，包括学习时间、学习方式、学习资源等。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0718" b="1071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学习规划制定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充分利用医院内部的培训资源，如专业讲师、经验丰富的医护人员等，开展针对性的培训活动。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内部资源挖掘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积极引入外部优质的学习资源，如专业书籍、在线课程、学术会议等，为护士提供多元化的学习途径。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外部资源引入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833" r="20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建立医院感染科护士业务学习平台，整合各类学习资源，提供便捷、高效的学习工具和交流平台。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学习平台搭建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学习资源整合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考试测评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通过定期考试测评，检验护士对感染科业务知识的掌握程度和应用能力。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操作考核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对护士进行实际操作考核，评估其在感染防控、病人护理等方面的操作技能水平。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综合评价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结合考试测评和操作考核结果，对护士的学习效果进行综合评价，并针对不足之处提出改进建议。同时，鼓励护士之间进行经验分享和交流，促进共同进步。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学习效果评估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实践案例二：某医院感染科护士业务学习激励机制与措施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https://d.book118.com/126104022110010035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2024-09-05T05:39:18.759</cp:lastPrinted>
  <dcterms:created xsi:type="dcterms:W3CDTF">2024-09-04T21:39:18Z</dcterms:created>
  <dcterms:modified xsi:type="dcterms:W3CDTF">2024-09-04T21:39:20Z</dcterms:modified>
</cp:coreProperties>
</file>