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1E194B-26B0-440F-A754-E5581D335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2DA317-EA91-40C4-AD6C-2813B01186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1B42BB-B036-4DB0-A1B4-303AB55CA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1FFA84-D5B3-4DB2-8F6E-47134B9563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993CB9-FB99-4BF0-9343-14FAFBBF36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B852A6-F717-462D-BCA2-EB45C42E5F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B4DED9-A2DB-4DD2-A3A5-93C681286D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48E090-1432-4B1A-BA8D-2030378E1F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DEFC76-7460-422B-9F7D-ECA6CC201B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04073-0157-4054-8A5E-13755AFB2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886D4F-BDE1-40A9-9628-F7E622791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10422205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工作人体尺寸测量</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汇报人：AA</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人体尺寸测量基础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工作场所人体尺寸测量</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座椅与桌面人体尺寸测量</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作业环境人体尺寸测量</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服装与防护用品人体尺寸测量</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数据处理与应用分析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547" b="1654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353" b="1035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适应人体工程学需求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通过测量工作人体尺寸，为工作场所、工具和设备的设计提供人体工程学依据，提高工作效率和安全性。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促进个性化定制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根据不同行业和工种的人体尺寸数据，为工作服、防护用品等提供个性化定制服务，确保用品的舒适度和适用性。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推动相关标准制定</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为制定和修订人体尺寸相关的国家和行业标准提供数据支持，规范产品设计、制造和使用。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500" r="16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通过合理的工作场所布局和工具设备设计，减少工作人员在操作过程中的不便和疲劳，提高工作效率。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提高工作效率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保障工作安全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提升工作舒适度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促进人机交互</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根据人体尺寸数据设计安全防护装置和措施，降低工作人员在工作过程中受伤的风险。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通过个性化定制的工作服和防护用品，确保用品与工作人员的身体尺寸相匹配，提升工作舒适度。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为计算机、机器等设备的交互界面设计提供人体尺寸数据支持，使得人机交互更加自然、高效。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人体尺寸测量基础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指人体在静止状态下所测得的尺寸，如身高、坐高、臀-膝距等。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静态尺寸</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动态尺寸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990" r="1499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功能尺寸</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指人体在运动状态下所测得的尺寸，如关节活动度、肌肉拉伸长度等。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指人体在完成某项功能或动作时所涉及的尺寸，如操作台高度、容膝空间等。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人体尺寸定义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使用测量工具直接对人体部位进行测量，如使用卷尺测量身高、坐高等。</a:t>
            </a:r>
          </a:p>
        </p:txBody>
      </p:sp>
      <p:pic>
        <p:nvPicPr>
          <p:cNvPr id="4" name="Picture 4"/>
          <p:cNvPicPr>
            <a:picLocks noChangeAspect="1"/>
          </p:cNvPicPr>
          <p:nvPr/>
        </p:nvPicPr>
        <p:blipFill>
          <a:blip r:embed="rId2"/>
          <a:srcRect t="8008" b="80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648" r="1464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6406" b="16406"/>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直接测量法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通过测量与人体部位相关联的其他参数，间接推算出所需的人体尺寸，如通过测量胸围推算出腰围。</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间接测量法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利用三维扫描技术获取人体表面的三维坐标数据，进而提取出所需的人体尺寸信息。</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三维扫描法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测量方法与原理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987" r="1198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75" r="166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卷尺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卡尺</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量角器</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三维扫描仪</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常用测量工具</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用于测量直线距离，如身高、坐高等。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用于测量角度，如关节活动度等。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用于测量细小部位的尺寸，如手指宽度、耳朵长度等。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用于获取人体表面的三维坐标数据，进而提取出所需的人体尺寸信息。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工作场所人体尺寸测量</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坐姿工作空间</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测量坐姿工作时所需的高度、宽度和深度，以及座椅的高度、宽度和深度，确保工作空间舒适且高效。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特定工作空间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针对特定工作，如计算机操作、实验室工作等，测量所需的空间尺寸，以满足特定的工作需求。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站立工作空间</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测量站立工作时所需的高度、宽度和深度，确保工作空间足够且符合人体工程学。</a:t>
            </a:r>
          </a:p>
        </p:txBody>
      </p:sp>
      <p:pic>
        <p:nvPicPr>
          <p:cNvPr id="10" name="Picture 10"/>
          <p:cNvPicPr>
            <a:picLocks noChangeAspect="1"/>
          </p:cNvPicPr>
          <p:nvPr/>
        </p:nvPicPr>
        <p:blipFill>
          <a:blip r:embed="rId2"/>
          <a:srcRect t="12500" b="12500"/>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工作空间尺寸</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设备与工具尺寸</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设备尺寸</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测量工作场所中使用的各种设备（如计算机、打印机、扫描仪等）的尺寸，以确保设备适合工作空间并方便使用。</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工具尺寸</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测量工作中使用的各种工具（如螺丝刀、锤子、扳手等）的尺寸，以确保工具适合使用者的手型并减少使用中的疲劳和不适。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操作范围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测量工作者在操作设备或工具时所需的活动范围，包括手臂、手腕和手指的活动范围，以确保工作空间布局合理且符合人体工程学。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姿势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估工作者在工作过程中采用的姿势（如站立、坐姿、弯腰等），以确定是否需要调整工作空间或设备布局以减少不适和疲劳。同时，针对需要长时间保持特定姿势的工作，提供相应的支撑和辅助设施（如脚垫、靠背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操作范围与姿势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04</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座椅与桌面人体尺寸测量</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座椅高度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合适的座椅高度应使就坐者的大腿与地面平行，双脚能够平稳放在地上，同时小腿与地面垂直，避免大腿下部的受压。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座椅宽度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座椅的宽度应足够容纳就坐者的臀部宽度，并留有一定的活动空间，以确保就坐时的舒适性和稳定性。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座椅深度</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座椅的深度应使就坐者的腰部得到适当的支撑，同时避免座椅前缘对大腿后部的压迫。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座椅高度、宽度和深度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合适的桌面高度应使就坐者的前臂与地面平行，手腕能够自然放置在桌面上，避免过高或过低的桌面高度导致手腕受压或过度伸展。</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桌面高度</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桌面的宽度应足够容纳就坐者的工作物品，并留有一定的活动空间，以确保工作时的便利性和舒适性。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桌面宽度</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桌面的倾角应根据具体工作需求进行调整，以避免长时间工作导致的肌肉疲劳和不适。</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桌面倾角</a:t>
            </a:r>
          </a:p>
        </p:txBody>
      </p:sp>
      <p:pic>
        <p:nvPicPr>
          <p:cNvPr id="9" name="Picture 9"/>
          <p:cNvPicPr>
            <a:picLocks noChangeAspect="1"/>
          </p:cNvPicPr>
          <p:nvPr/>
        </p:nvPicPr>
        <p:blipFill>
          <a:blip r:embed="rId2"/>
          <a:srcRect l="14667" r="14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桌面高度、宽度和倾角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42" r="90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视觉显示终端的高度应使就坐者的眼睛与屏幕中心处于同一水平线上，以避免长时间仰视或俯视导致的颈部疲劳。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VDT高度</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视觉显示终端的距离应根据屏幕大小进行调整，通常建议距离在50-70厘米之间，以确保清晰的视觉效果和舒适的观看距离。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VDT距离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视觉显示终端的角度应根据具体工作需求进行调整，以避免屏幕反光或眩光对眼睛的刺激，同时确保就坐者能够清晰地看到屏幕内容。</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VDT角度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视觉显示终端（VDT）位置</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https://d.book118.com/126104222050010042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2024-09-09T14:58:05.791</cp:lastPrinted>
  <dcterms:created xsi:type="dcterms:W3CDTF">2024-09-09T06:58:05Z</dcterms:created>
  <dcterms:modified xsi:type="dcterms:W3CDTF">2024-09-09T06:58:08Z</dcterms:modified>
</cp:coreProperties>
</file>