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9D917-3290-4E39-8787-CBC1AF52D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10F77B-D7F6-401F-9765-621F45723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A523E-35D4-49C5-99DE-F7C0CCAA0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E7509D-755E-497A-A84F-7C7DA04CE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E3ABF1-8767-41CA-9404-E3FB390BD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F4166D-F495-4FB4-811B-465B0BB56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CEAB52-EEE8-42BB-89C1-DBB7FEA4A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A57355-7843-4AF1-B596-907F5E5E7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14D8E2-A09A-44D9-A111-B1C0F62F7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30EB1-B6E2-435A-9518-335FA4054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FDE3A-5B45-4AE9-B1DD-AA3A6254E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10520415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文学的审美情趣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文学与审美概述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文学作品中的审美元素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不同文学体裁的审美特点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文学审美能力的提升途径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文学审美情趣在当代社会的价值体现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文学与审美概述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542" b="1554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文学是一种语言艺术，通过文字表达情感、思想和经验。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7500" b="17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文学具有认知功能，能够反映社会、历史、文化等方面的现象。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文学具有审美功能，能够带给读者美的享受和思考。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文学定义及功能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104" r="1210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836" r="2083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07" b="1440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审美概念及特点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审美是指人们对美的感知、欣赏和评价。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审美具有主观性，不同人对美的感受和评价可能不同。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审美具有客观性，美的存在不依赖于人的意志为转移。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审美具有情感性，人们对美的感受往往伴随着强烈的情感体验。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163" r="12163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文学是审美的重要对象之一，通过文学作品可以感受到美的存在。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文学的审美价值在于其语言艺术和思想内涵的完美结合。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文学作品能够激发读者的审美情感，引发读者对美的思考和追求。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文学与审美相互促进，文学作品的创作和欣赏都需要具备一定的审美素养和审美能力。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文学与审美关系探讨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文学作品中的审美元素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修辞手法独特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比喻、拟人、夸张等修辞手法可以使文学作品更加生动形象，富有艺术感染力。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词汇丰富多样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文学作品通过运用丰富多样的词汇，表现出事物的细微差别和情感的复杂变化。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句式灵活多变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不同的句式可以表达不同的语气和节奏，增强文学作品的感染力和表现力。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语言美：词汇、句式与修辞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文学作品通过描绘具体的场景和细节，使读者仿佛置身于作品所描绘的世界中。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画面感强烈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氛围烘托得当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667" r="21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情感真挚动人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50" r="13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通过对环境、气氛的渲染，烘托出作品所要表达的情感和主题。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文学作品所表达的情感真挚动人，能够引起读者的共鸣和同情。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意境美：画面、氛围与情感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文学作品中的人物性格鲜明突出，各具特色，给读者留下深刻印象。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性格鲜明突出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通过对人物外貌、语言、动作等细节的描写，使人物形象更加生动逼真。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形象生动逼真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583" r="17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文学作品中的人物命运常常曲折多变，充满戏剧性和张力，吸引读者关注。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命运曲折多变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人物美：性格、形象与命运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不同文学体裁的审美特点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诗歌是情感的载体，通过抒发情感、表达志向，使读者产生共鸣和感动。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抒情言志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诗歌注重音韵美，通过押韵、平仄、对仗等手法，营造出优美的音乐感。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音韵和谐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诗歌常运用意象来表达情感和思想，使读者在想象中感受美的意境。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意象丰富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诗歌：抒情言志，音韵和谐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形散神聚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散文形式自由，但精神内核集中，通过散漫的笔触展现深刻的主题。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意境深远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散文注重营造意境，通过描绘景物、叙述事件，引发读者的思考和共鸣。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语言优美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散文语言简练、质朴，又不失文采和韵味，给人以美的享受。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散文：形散神聚，意境深远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https://d.book118.com/126105204155010050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2024-09-16T02:54:52.690</cp:lastPrinted>
  <dcterms:created xsi:type="dcterms:W3CDTF">2024-09-15T18:54:52Z</dcterms:created>
  <dcterms:modified xsi:type="dcterms:W3CDTF">2024-09-15T18:54:54Z</dcterms:modified>
</cp:coreProperties>
</file>