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66218-7B13-4688-B056-2F7A67213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6B20E-3269-4058-AE3C-86E446C0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76A25-9C89-405F-8C29-27ED6D98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C103C-D8A3-4555-97E3-418BF6DB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EA501-EF39-401B-AA4F-1488434B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706EE-D820-4732-AEC9-C8A61195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F8366-AE51-4D0E-BAB2-CFD1234AF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39B81-E146-435D-A81B-8A833EA56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86170-266C-435C-8590-4D5420FC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2DF0-F84E-4471-9D0B-FA83433B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3F400-C801-47AF-817B-3F838F4E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10050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产品设计开发常见问题分析方法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产品设计开发常见问题概述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问题分析方法论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常见问题分析工具与技术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案例分析：产品设计开发常见问题及解决方案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分析产品设计开发过程中常见问题，提供针对性解决方法，提高产品质量和开发效率。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应对市场竞争，满足客户需求，提升产品用户体验和满意度。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涵盖产品设计开发各个阶段，包括需求分析、设计、开发、测试等。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涉及多个领域，如软件开发、硬件设计、用户体验等。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重点分析常见问题类型、原因及影响，提出相应解决方案和实施建议。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37" r="1233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产品设计开发常见问题概述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产品无法实现预期功能或功能存在缺陷。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产品易损坏或存在安全隐患。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产品使用不便或不符合用户习惯。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产品成本过高或难以控制。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用户满意度下降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销售业绩下滑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法律风险增加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问题影响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问题导致用户体验不佳，降低用户满意度。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问题影响产品质量和口碑，损害品牌形象。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问题可能引发法律纠纷和赔偿，增加企业法律风险。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问题导致产品竞争力下降，影响销售业绩。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市场需求变化导致原有设计不适用。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技术更新迭代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生产制造缺陷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用户反馈意见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新技术不断涌现，原有技术落后或过时。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生产制造过程中出现的缺陷或问题。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用户在使用过程中提出的问题或建议。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问题来源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问题分析方法论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通过对产品、用户、市场等的细致观察，发现潜在问题。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通过问卷、访谈、焦点小组等方式收集用户反馈，识别问题。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运用数据分析工具，对产品使用数据、用户行为数据等进行挖掘，发现问题。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确定问题是局部的还是全局的，避免问题范围过大或过小。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明确问题范围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详细记录问题的具体表现，以便后续分析和解决。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描述问题现象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探究问题产生的根本原因，为后续解决方案提供依据。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通过上述方法识别出潜在问题。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将识别出的问题进行分类，如功能问题、性能问题、用户体验问题等。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问题优先级排序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根据问题的严重程度、影响范围等因素，对问题进行优先级排序。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针对每个问题，进行深入分析，找出根本原因。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问题解决方案制定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根据问题分析结果，制定相应的解决方案。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问题解决与验证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实施解决方案，并对解决效果进行验证，确保问题得到有效解决。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https://d.book118.com/126110050055010050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2024-09-15T13:18:45.062</cp:lastPrinted>
  <dcterms:created xsi:type="dcterms:W3CDTF">2024-09-15T05:18:45Z</dcterms:created>
  <dcterms:modified xsi:type="dcterms:W3CDTF">2024-09-15T05:18:47Z</dcterms:modified>
</cp:coreProperties>
</file>