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fill>
          <a:solidFill>
            <a:schemeClr val="accent4">
              <a:tint val="40000"/>
            </a:schemeClr>
          </a:solidFill>
        </a:fill>
      </a:tcStyle>
    </a:band1H>
    <a:band1V>
      <a:tcStyle>
        <a:fill>
          <a:solidFill>
            <a:schemeClr val="accent4">
              <a:tint val="40000"/>
            </a:schemeClr>
          </a:solidFill>
        </a:fill>
      </a:tcStyle>
    </a:band1V>
    <a:lastCol>
      <a:tcTxStyle b="on">
        <a:fontRef idx="minor">
          <a:prstClr val="black"/>
        </a:fontRef>
        <a:schemeClr val="lt1"/>
      </a:tcTxStyle>
      <a:tcStyle>
        <a:fill>
          <a:solidFill>
            <a:schemeClr val="accent4"/>
          </a:solidFill>
        </a:fill>
      </a:tcStyle>
    </a:lastCol>
    <a:firstCol>
      <a:tcTxStyle b="on">
        <a:fontRef idx="minor">
          <a:prstClr val="black"/>
        </a:fontRef>
        <a:schemeClr val="lt1"/>
      </a:tcTxStyle>
      <a:tcStyle>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4.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accent6_2">
  <dgm:title val=""/>
  <dgm:desc val=""/>
  <dgm:catLst>
    <dgm:cat type="accent6" pri="11200"/>
  </dgm:catLst>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6_2">
  <dgm:title val=""/>
  <dgm:desc val=""/>
  <dgm:catLst>
    <dgm:cat type="accent6" pri="11200"/>
  </dgm:catLst>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accent6_2">
  <dgm:title val=""/>
  <dgm:desc val=""/>
  <dgm:catLst>
    <dgm:cat type="accent6" pri="11200"/>
  </dgm:catLst>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colorsDef>
</file>

<file path=ppt/diagrams/colors4.xml><?xml version="1.0" encoding="utf-8"?>
<dgm:colorsDef xmlns:a="http://schemas.openxmlformats.org/drawingml/2006/main" xmlns:dgm="http://schemas.openxmlformats.org/drawingml/2006/diagram" uniqueId="urn:microsoft.com/office/officeart/2005/8/colors/accent6_5">
  <dgm:title val=""/>
  <dgm:desc val=""/>
  <dgm:catLst>
    <dgm:cat type="accent6" pri="11500"/>
  </dgm:catLst>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node0">
    <dgm:fillClrLst meth="cycle">
      <a:schemeClr val="accent6">
        <a:alpha val="80000"/>
      </a:schemeClr>
    </dgm:fillClrLst>
    <dgm:linClrLst meth="repeat">
      <a:schemeClr val="lt1"/>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E825D417-C88D-41B6-A4B1-1AEB786271D0}"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zh-CN" altLang="en-US"/>
        </a:p>
      </dgm:t>
    </dgm:pt>
    <dgm:pt modelId="{4C2C0380-167E-45DB-8873-6ED68E5FF8E7}" type="parTrans" cxnId="{AA974D4B-B585-4E8A-8409-152C087FFB2A}">
      <dgm:prSet custT="1"/>
      <dgm:spPr/>
      <dgm:t>
        <a:bodyPr/>
        <a:lstStyle/>
        <a:p>
          <a:endParaRPr lang="zh-CN" altLang="en-US" sz="1200"/>
        </a:p>
      </dgm:t>
    </dgm:pt>
    <dgm:pt modelId="{E43B4221-D646-4DED-950D-B8506A590626}">
      <dgm:prSet phldrT="[文本]" custT="1"/>
      <dgm:spPr>
        <a:solidFill>
          <a:srgbClr val="00B0F0"/>
        </a:solidFill>
        <a:ln w="12700" cap="flat" cmpd="sng" algn="ctr">
          <a:solidFill>
            <a:schemeClr val="lt1">
              <a:hueOff val="0"/>
              <a:satOff val="0"/>
              <a:lumOff val="0"/>
              <a:alphaOff val="0"/>
            </a:schemeClr>
          </a:solidFill>
          <a:prstDash val="solid"/>
          <a:miter lim="800000"/>
        </a:ln>
      </dgm:spPr>
      <dgm:t>
        <a:bodyPr/>
        <a:lstStyle/>
        <a:p>
          <a:r>
            <a:rPr lang="zh-CN" altLang="en-US" sz="2400" smtClean="0">
              <a:solidFill>
                <a:schemeClr val="tx1"/>
              </a:solidFill>
            </a:rPr>
            <a:t>深度技能薪资</a:t>
          </a:r>
          <a:r>
            <a:rPr lang="zh-CN" altLang="zh-CN" sz="2400" smtClean="0">
              <a:solidFill>
                <a:schemeClr val="tx1"/>
              </a:solidFill>
            </a:rPr>
            <a:t>计划</a:t>
          </a:r>
          <a:endParaRPr lang="zh-CN" altLang="en-US" sz="2400">
            <a:solidFill>
              <a:schemeClr val="tx1"/>
            </a:solidFill>
          </a:endParaRPr>
        </a:p>
      </dgm:t>
    </dgm:pt>
    <dgm:pt modelId="{1BF1B6A2-BA3B-44C9-A71E-1339CAA7E3C4}" type="parTrans" cxnId="{34714EDB-3D48-44CE-B7BF-98EDE8916807}">
      <dgm:prSet custT="1"/>
      <dgm:spPr/>
      <dgm:t>
        <a:bodyPr/>
        <a:lstStyle/>
        <a:p>
          <a:endParaRPr lang="zh-CN" altLang="en-US" sz="1200"/>
        </a:p>
      </dgm:t>
    </dgm:pt>
    <dgm:pt modelId="{288C88CD-BD97-4992-8C70-13F38BBEED90}">
      <dgm:prSet phldrT="[文本]" custT="1"/>
      <dgm:spPr>
        <a:noFill/>
        <a:ln>
          <a:noFill/>
        </a:ln>
      </dgm:spPr>
      <dgm:t>
        <a:bodyPr/>
        <a:lstStyle/>
        <a:p>
          <a:r>
            <a:rPr lang="zh-CN" sz="2000" smtClean="0"/>
            <a:t>即通过在一个范围较为明确的具有一定专业性的技术或专业领域中不断积累而形成的专业知识、技能和经验。</a:t>
          </a:r>
          <a:endParaRPr lang="zh-CN" altLang="en-US" sz="2000"/>
        </a:p>
      </dgm:t>
    </dgm:pt>
    <dgm:pt modelId="{1FD566D4-61C1-4E1F-BB1F-6F33CD2ACD36}" type="sibTrans" cxnId="{34714EDB-3D48-44CE-B7BF-98EDE8916807}">
      <dgm:prSet custT="1"/>
      <dgm:spPr/>
      <dgm:t>
        <a:bodyPr/>
        <a:lstStyle/>
        <a:p>
          <a:endParaRPr lang="zh-CN" altLang="en-US" sz="1200"/>
        </a:p>
      </dgm:t>
    </dgm:pt>
    <dgm:pt modelId="{3D2BA425-C1B7-496D-A31D-75D2811A8229}" type="parTrans" cxnId="{FC1EB6C8-FDEA-413D-9F61-97C4D281B0BF}">
      <dgm:prSet/>
      <dgm:spPr/>
      <dgm:t>
        <a:bodyPr/>
        <a:lstStyle/>
        <a:p>
          <a:endParaRPr lang="zh-CN" altLang="en-US"/>
        </a:p>
      </dgm:t>
    </dgm:pt>
    <dgm:pt modelId="{D6E51B5D-ED8F-4FB4-B70F-AB8F94A22689}">
      <dgm:prSet phldrT="[文本]" custT="1"/>
      <dgm:spPr>
        <a:noFill/>
        <a:ln>
          <a:noFill/>
        </a:ln>
      </dgm:spPr>
      <dgm:t>
        <a:bodyPr/>
        <a:lstStyle/>
        <a:p>
          <a:r>
            <a:rPr lang="zh-CN" sz="2000" smtClean="0"/>
            <a:t>在这种情况下，员工要想达到良好的工作绩效，一开始可能需要胜任一些相对比较简单的工作，然后逐渐从事一些需要运用较为复杂的技能的活动。</a:t>
          </a:r>
          <a:endParaRPr lang="zh-CN" altLang="en-US" sz="2000"/>
        </a:p>
      </dgm:t>
    </dgm:pt>
    <dgm:pt modelId="{AC994E46-8162-4895-B612-1F033FBCF773}" type="sibTrans" cxnId="{FC1EB6C8-FDEA-413D-9F61-97C4D281B0BF}">
      <dgm:prSet/>
      <dgm:spPr/>
      <dgm:t>
        <a:bodyPr/>
        <a:lstStyle/>
        <a:p>
          <a:endParaRPr lang="zh-CN" altLang="en-US"/>
        </a:p>
      </dgm:t>
    </dgm:pt>
    <dgm:pt modelId="{4DF7DD61-0BBF-458C-AD45-D62C2798276A}" type="parTrans" cxnId="{49F90403-2C42-48BE-B3BA-23189F12DE69}">
      <dgm:prSet/>
      <dgm:spPr/>
      <dgm:t>
        <a:bodyPr/>
        <a:lstStyle/>
        <a:p>
          <a:endParaRPr lang="zh-CN" altLang="en-US"/>
        </a:p>
      </dgm:t>
    </dgm:pt>
    <dgm:pt modelId="{B8A957FB-E92D-4DDD-A286-8EE83621CC2F}">
      <dgm:prSet phldrT="[文本]" custT="1"/>
      <dgm:spPr>
        <a:noFill/>
        <a:ln>
          <a:noFill/>
        </a:ln>
      </dgm:spPr>
      <dgm:t>
        <a:bodyPr/>
        <a:lstStyle/>
        <a:p>
          <a:r>
            <a:rPr lang="zh-CN" sz="2000" smtClean="0"/>
            <a:t>这种深度技能的培养往往是沿着某一专业化的职业发展通道不断上行的一个过程。</a:t>
          </a:r>
          <a:endParaRPr lang="zh-CN" altLang="en-US" sz="2000"/>
        </a:p>
      </dgm:t>
    </dgm:pt>
    <dgm:pt modelId="{4AE4F3BE-8835-419C-9D61-935E0FD30544}" type="sibTrans" cxnId="{49F90403-2C42-48BE-B3BA-23189F12DE69}">
      <dgm:prSet/>
      <dgm:spPr/>
      <dgm:t>
        <a:bodyPr/>
        <a:lstStyle/>
        <a:p>
          <a:endParaRPr lang="zh-CN" altLang="en-US"/>
        </a:p>
      </dgm:t>
    </dgm:pt>
    <dgm:pt modelId="{2484A77C-AFDE-4A4F-9FB1-597C498B123E}" type="parTrans" cxnId="{44EBAA24-51BE-4996-88F5-5A8293AB7C2C}">
      <dgm:prSet/>
      <dgm:spPr/>
      <dgm:t>
        <a:bodyPr/>
        <a:lstStyle/>
        <a:p>
          <a:endParaRPr lang="zh-CN" altLang="en-US"/>
        </a:p>
      </dgm:t>
    </dgm:pt>
    <dgm:pt modelId="{57F75A22-7B23-4CDD-B2A6-F686446AD919}">
      <dgm:prSet custT="1"/>
      <dgm:spPr>
        <a:noFill/>
        <a:ln>
          <a:noFill/>
        </a:ln>
      </dgm:spPr>
      <dgm:t>
        <a:bodyPr/>
        <a:lstStyle/>
        <a:p>
          <a:r>
            <a:rPr lang="zh-CN" sz="2000" smtClean="0"/>
            <a:t>典型的大学教师的技能和职业发展就是一种深度技能的积累过程。</a:t>
          </a:r>
          <a:endParaRPr lang="zh-CN" altLang="en-US" sz="2000"/>
        </a:p>
      </dgm:t>
    </dgm:pt>
    <dgm:pt modelId="{49BCA561-9728-4EA9-8444-FA545F62E4F8}" type="sibTrans" cxnId="{44EBAA24-51BE-4996-88F5-5A8293AB7C2C}">
      <dgm:prSet/>
      <dgm:spPr/>
      <dgm:t>
        <a:bodyPr/>
        <a:lstStyle/>
        <a:p>
          <a:endParaRPr lang="zh-CN" altLang="en-US"/>
        </a:p>
      </dgm:t>
    </dgm:pt>
    <dgm:pt modelId="{C02C0B81-E0E9-4277-9AB5-A1C3F51A6BC9}" type="sibTrans" cxnId="{AA974D4B-B585-4E8A-8409-152C087FFB2A}">
      <dgm:prSet custT="1"/>
      <dgm:spPr/>
      <dgm:t>
        <a:bodyPr/>
        <a:lstStyle/>
        <a:p>
          <a:endParaRPr lang="zh-CN" altLang="en-US" sz="1200"/>
        </a:p>
      </dgm:t>
    </dgm:pt>
    <dgm:pt modelId="{7C303CFA-34D0-4D14-A7EF-883818291AD0}" type="pres">
      <dgm:prSet presAssocID="{E825D417-C88D-41B6-A4B1-1AEB786271D0}" presName="linear">
        <dgm:presLayoutVars>
          <dgm:animLvl val="lvl"/>
          <dgm:resizeHandles val="exact"/>
        </dgm:presLayoutVars>
      </dgm:prSet>
      <dgm:spPr/>
      <dgm:t>
        <a:bodyPr/>
        <a:lstStyle/>
        <a:p>
          <a:endParaRPr lang="zh-CN" altLang="en-US"/>
        </a:p>
      </dgm:t>
    </dgm:pt>
    <dgm:pt modelId="{95CD5AEC-229D-463A-B6C8-B08B23AC6E3B}" type="pres">
      <dgm:prSet presAssocID="{E43B4221-D646-4DED-950D-B8506A590626}" presName="parentText" presStyleLbl="node1" presStyleCnt="1" custScaleY="138529">
        <dgm:presLayoutVars>
          <dgm:chMax val="0"/>
          <dgm:bulletEnabled val="1"/>
        </dgm:presLayoutVars>
      </dgm:prSet>
      <dgm:spPr/>
      <dgm:t>
        <a:bodyPr/>
        <a:lstStyle/>
        <a:p>
          <a:endParaRPr lang="zh-CN" altLang="en-US"/>
        </a:p>
      </dgm:t>
    </dgm:pt>
    <dgm:pt modelId="{81D51B17-C7D3-4C28-A08D-D048EBC2CECB}" type="pres">
      <dgm:prSet presAssocID="{E43B4221-D646-4DED-950D-B8506A590626}" presName="childText" presStyleLbl="revTx" presStyleCnt="1">
        <dgm:presLayoutVars>
          <dgm:bulletEnabled val="1"/>
        </dgm:presLayoutVars>
      </dgm:prSet>
      <dgm:spPr/>
      <dgm:t>
        <a:bodyPr/>
        <a:lstStyle/>
        <a:p>
          <a:endParaRPr lang="zh-CN" altLang="en-US"/>
        </a:p>
      </dgm:t>
    </dgm:pt>
  </dgm:ptLst>
  <dgm:cxnLst>
    <dgm:cxn modelId="{AA974D4B-B585-4E8A-8409-152C087FFB2A}" srcId="{E825D417-C88D-41B6-A4B1-1AEB786271D0}" destId="{E43B4221-D646-4DED-950D-B8506A590626}" srcOrd="0" destOrd="0" parTransId="{4C2C0380-167E-45DB-8873-6ED68E5FF8E7}" sibTransId="{C02C0B81-E0E9-4277-9AB5-A1C3F51A6BC9}"/>
    <dgm:cxn modelId="{34714EDB-3D48-44CE-B7BF-98EDE8916807}" srcId="{E43B4221-D646-4DED-950D-B8506A590626}" destId="{288C88CD-BD97-4992-8C70-13F38BBEED90}" srcOrd="0" destOrd="0" parTransId="{1BF1B6A2-BA3B-44C9-A71E-1339CAA7E3C4}" sibTransId="{1FD566D4-61C1-4E1F-BB1F-6F33CD2ACD36}"/>
    <dgm:cxn modelId="{FC1EB6C8-FDEA-413D-9F61-97C4D281B0BF}" srcId="{E43B4221-D646-4DED-950D-B8506A590626}" destId="{D6E51B5D-ED8F-4FB4-B70F-AB8F94A22689}" srcOrd="1" destOrd="0" parTransId="{3D2BA425-C1B7-496D-A31D-75D2811A8229}" sibTransId="{AC994E46-8162-4895-B612-1F033FBCF773}"/>
    <dgm:cxn modelId="{49F90403-2C42-48BE-B3BA-23189F12DE69}" srcId="{E43B4221-D646-4DED-950D-B8506A590626}" destId="{B8A957FB-E92D-4DDD-A286-8EE83621CC2F}" srcOrd="2" destOrd="0" parTransId="{4DF7DD61-0BBF-458C-AD45-D62C2798276A}" sibTransId="{4AE4F3BE-8835-419C-9D61-935E0FD30544}"/>
    <dgm:cxn modelId="{44EBAA24-51BE-4996-88F5-5A8293AB7C2C}" srcId="{E43B4221-D646-4DED-950D-B8506A590626}" destId="{57F75A22-7B23-4CDD-B2A6-F686446AD919}" srcOrd="3" destOrd="0" parTransId="{2484A77C-AFDE-4A4F-9FB1-597C498B123E}" sibTransId="{49BCA561-9728-4EA9-8444-FA545F62E4F8}"/>
    <dgm:cxn modelId="{43C20F3C-A58F-4491-A943-62D01F467990}" type="presOf" srcId="{E825D417-C88D-41B6-A4B1-1AEB786271D0}" destId="{7C303CFA-34D0-4D14-A7EF-883818291AD0}" srcOrd="0" destOrd="0" presId="urn:microsoft.com/office/officeart/2005/8/layout/vList2"/>
    <dgm:cxn modelId="{99AE30D8-CF32-4A2B-A769-B8B3139FDDD2}" type="presParOf" srcId="{7C303CFA-34D0-4D14-A7EF-883818291AD0}" destId="{95CD5AEC-229D-463A-B6C8-B08B23AC6E3B}" srcOrd="0" destOrd="0" presId="urn:microsoft.com/office/officeart/2005/8/layout/vList2"/>
    <dgm:cxn modelId="{9BE64A02-72F6-43C7-80C7-0FAD1E3686E9}" type="presOf" srcId="{E43B4221-D646-4DED-950D-B8506A590626}" destId="{95CD5AEC-229D-463A-B6C8-B08B23AC6E3B}" srcOrd="0" destOrd="0" presId="urn:microsoft.com/office/officeart/2005/8/layout/vList2"/>
    <dgm:cxn modelId="{B73130B9-9E45-4A55-BC9E-346D8CBFCF7B}" type="presParOf" srcId="{7C303CFA-34D0-4D14-A7EF-883818291AD0}" destId="{81D51B17-C7D3-4C28-A08D-D048EBC2CECB}" srcOrd="1" destOrd="0" presId="urn:microsoft.com/office/officeart/2005/8/layout/vList2"/>
    <dgm:cxn modelId="{EA3A80CE-77CF-4D72-8291-C728E196BB2C}" type="presOf" srcId="{288C88CD-BD97-4992-8C70-13F38BBEED90}" destId="{81D51B17-C7D3-4C28-A08D-D048EBC2CECB}" srcOrd="0" destOrd="0" presId="urn:microsoft.com/office/officeart/2005/8/layout/vList2"/>
    <dgm:cxn modelId="{938842C4-3282-4DD0-B72A-E9B82FE3F336}" type="presOf" srcId="{D6E51B5D-ED8F-4FB4-B70F-AB8F94A22689}" destId="{81D51B17-C7D3-4C28-A08D-D048EBC2CECB}" srcOrd="0" destOrd="1" presId="urn:microsoft.com/office/officeart/2005/8/layout/vList2"/>
    <dgm:cxn modelId="{4D8DFDD5-1FCD-4C10-812D-D7CC12E779CC}" type="presOf" srcId="{B8A957FB-E92D-4DDD-A286-8EE83621CC2F}" destId="{81D51B17-C7D3-4C28-A08D-D048EBC2CECB}" srcOrd="0" destOrd="2" presId="urn:microsoft.com/office/officeart/2005/8/layout/vList2"/>
    <dgm:cxn modelId="{D6C99D65-7C9E-4CDA-8021-7F29BA7FB361}" type="presOf" srcId="{57F75A22-7B23-4CDD-B2A6-F686446AD919}" destId="{81D51B17-C7D3-4C28-A08D-D048EBC2CECB}" srcOrd="0" destOrd="3" presId="urn:microsoft.com/office/officeart/2005/8/layout/vList2"/>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E825D417-C88D-41B6-A4B1-1AEB786271D0}"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zh-CN" altLang="en-US"/>
        </a:p>
      </dgm:t>
    </dgm:pt>
    <dgm:pt modelId="{4C2C0380-167E-45DB-8873-6ED68E5FF8E7}" type="parTrans" cxnId="{5C243A0C-F6F7-42E9-9077-46247896F294}">
      <dgm:prSet custT="1"/>
      <dgm:spPr/>
      <dgm:t>
        <a:bodyPr/>
        <a:lstStyle/>
        <a:p>
          <a:endParaRPr lang="zh-CN" altLang="en-US" sz="1200"/>
        </a:p>
      </dgm:t>
    </dgm:pt>
    <dgm:pt modelId="{E43B4221-D646-4DED-950D-B8506A590626}">
      <dgm:prSet phldrT="[文本]" custT="1"/>
      <dgm:spPr>
        <a:solidFill>
          <a:srgbClr val="00B050"/>
        </a:solidFill>
        <a:ln w="12700" cap="flat" cmpd="sng" algn="ctr">
          <a:solidFill>
            <a:schemeClr val="lt1">
              <a:hueOff val="0"/>
              <a:satOff val="0"/>
              <a:lumOff val="0"/>
              <a:alphaOff val="0"/>
            </a:schemeClr>
          </a:solidFill>
          <a:prstDash val="solid"/>
          <a:miter lim="800000"/>
        </a:ln>
      </dgm:spPr>
      <dgm:t>
        <a:bodyPr/>
        <a:lstStyle/>
        <a:p>
          <a:r>
            <a:rPr lang="zh-CN" altLang="en-US" sz="2400" smtClean="0">
              <a:solidFill>
                <a:schemeClr val="tx1"/>
              </a:solidFill>
            </a:rPr>
            <a:t>广度技能薪资</a:t>
          </a:r>
          <a:r>
            <a:rPr lang="zh-CN" altLang="zh-CN" sz="2400" smtClean="0">
              <a:solidFill>
                <a:schemeClr val="tx1"/>
              </a:solidFill>
            </a:rPr>
            <a:t>计划</a:t>
          </a:r>
          <a:endParaRPr lang="zh-CN" altLang="en-US" sz="2400">
            <a:solidFill>
              <a:schemeClr val="tx1"/>
            </a:solidFill>
          </a:endParaRPr>
        </a:p>
      </dgm:t>
    </dgm:pt>
    <dgm:pt modelId="{3D2BA425-C1B7-496D-A31D-75D2811A8229}" type="parTrans" cxnId="{44A01304-252D-436E-90E4-242BD55D1E7A}">
      <dgm:prSet/>
      <dgm:spPr/>
      <dgm:t>
        <a:bodyPr/>
        <a:lstStyle/>
        <a:p>
          <a:endParaRPr lang="zh-CN" altLang="en-US"/>
        </a:p>
      </dgm:t>
    </dgm:pt>
    <dgm:pt modelId="{D6E51B5D-ED8F-4FB4-B70F-AB8F94A22689}">
      <dgm:prSet phldrT="[文本]" custT="1"/>
      <dgm:spPr>
        <a:noFill/>
        <a:ln>
          <a:noFill/>
        </a:ln>
      </dgm:spPr>
      <dgm:t>
        <a:bodyPr/>
        <a:lstStyle/>
        <a:p>
          <a:r>
            <a:rPr lang="zh-CN" sz="2000" smtClean="0"/>
            <a:t>与深度技能不同，广度技能往往要求员工在工作时运用其上游、下游或者同级职位所要求的多种一般技能。</a:t>
          </a:r>
          <a:endParaRPr lang="zh-CN" altLang="en-US" sz="2000"/>
        </a:p>
      </dgm:t>
    </dgm:pt>
    <dgm:pt modelId="{AC994E46-8162-4895-B612-1F033FBCF773}" type="sibTrans" cxnId="{44A01304-252D-436E-90E4-242BD55D1E7A}">
      <dgm:prSet/>
      <dgm:spPr/>
      <dgm:t>
        <a:bodyPr/>
        <a:lstStyle/>
        <a:p>
          <a:endParaRPr lang="zh-CN" altLang="en-US"/>
        </a:p>
      </dgm:t>
    </dgm:pt>
    <dgm:pt modelId="{3D52A815-E0DC-4A3C-A3A6-03AA9339D91B}" type="parTrans" cxnId="{E003862D-5105-45D2-B320-B536B6348BDD}">
      <dgm:prSet/>
      <dgm:spPr/>
      <dgm:t>
        <a:bodyPr/>
        <a:lstStyle/>
        <a:p>
          <a:endParaRPr lang="zh-CN" altLang="en-US"/>
        </a:p>
      </dgm:t>
    </dgm:pt>
    <dgm:pt modelId="{33A3AFC1-C01A-43E6-B0F7-EB072DF03CAD}">
      <dgm:prSet custT="1"/>
      <dgm:spPr>
        <a:noFill/>
        <a:ln>
          <a:noFill/>
        </a:ln>
      </dgm:spPr>
      <dgm:t>
        <a:bodyPr/>
        <a:lstStyle/>
        <a:p>
          <a:r>
            <a:rPr lang="zh-CN" sz="2000" smtClean="0"/>
            <a:t>它通常要求任职者不仅能够胜任在自己的职位族范围内需要完成的各种任务，而且能够胜任本职位族之外的其他职位需要完成的一般工作任务。</a:t>
          </a:r>
          <a:endParaRPr lang="zh-CN" altLang="en-US" sz="2000"/>
        </a:p>
      </dgm:t>
    </dgm:pt>
    <dgm:pt modelId="{098DF15D-9560-45A0-A959-4FE013BCBEF5}" type="sibTrans" cxnId="{E003862D-5105-45D2-B320-B536B6348BDD}">
      <dgm:prSet/>
      <dgm:spPr/>
      <dgm:t>
        <a:bodyPr/>
        <a:lstStyle/>
        <a:p>
          <a:endParaRPr lang="zh-CN" altLang="en-US"/>
        </a:p>
      </dgm:t>
    </dgm:pt>
    <dgm:pt modelId="{C02C0B81-E0E9-4277-9AB5-A1C3F51A6BC9}" type="sibTrans" cxnId="{5C243A0C-F6F7-42E9-9077-46247896F294}">
      <dgm:prSet custT="1"/>
      <dgm:spPr/>
      <dgm:t>
        <a:bodyPr/>
        <a:lstStyle/>
        <a:p>
          <a:endParaRPr lang="zh-CN" altLang="en-US" sz="1200"/>
        </a:p>
      </dgm:t>
    </dgm:pt>
    <dgm:pt modelId="{7C303CFA-34D0-4D14-A7EF-883818291AD0}" type="pres">
      <dgm:prSet presAssocID="{E825D417-C88D-41B6-A4B1-1AEB786271D0}" presName="linear">
        <dgm:presLayoutVars>
          <dgm:animLvl val="lvl"/>
          <dgm:resizeHandles val="exact"/>
        </dgm:presLayoutVars>
      </dgm:prSet>
      <dgm:spPr/>
      <dgm:t>
        <a:bodyPr/>
        <a:lstStyle/>
        <a:p>
          <a:endParaRPr lang="zh-CN" altLang="en-US"/>
        </a:p>
      </dgm:t>
    </dgm:pt>
    <dgm:pt modelId="{95CD5AEC-229D-463A-B6C8-B08B23AC6E3B}" type="pres">
      <dgm:prSet presAssocID="{E43B4221-D646-4DED-950D-B8506A590626}" presName="parentText" presStyleLbl="node1" presStyleCnt="1" custScaleY="138529">
        <dgm:presLayoutVars>
          <dgm:chMax val="0"/>
          <dgm:bulletEnabled val="1"/>
        </dgm:presLayoutVars>
      </dgm:prSet>
      <dgm:spPr/>
      <dgm:t>
        <a:bodyPr/>
        <a:lstStyle/>
        <a:p>
          <a:endParaRPr lang="zh-CN" altLang="en-US"/>
        </a:p>
      </dgm:t>
    </dgm:pt>
    <dgm:pt modelId="{81D51B17-C7D3-4C28-A08D-D048EBC2CECB}" type="pres">
      <dgm:prSet presAssocID="{E43B4221-D646-4DED-950D-B8506A590626}" presName="childText" presStyleLbl="revTx" presStyleCnt="1">
        <dgm:presLayoutVars>
          <dgm:bulletEnabled val="1"/>
        </dgm:presLayoutVars>
      </dgm:prSet>
      <dgm:spPr/>
      <dgm:t>
        <a:bodyPr/>
        <a:lstStyle/>
        <a:p>
          <a:endParaRPr lang="zh-CN" altLang="en-US"/>
        </a:p>
      </dgm:t>
    </dgm:pt>
  </dgm:ptLst>
  <dgm:cxnLst>
    <dgm:cxn modelId="{5C243A0C-F6F7-42E9-9077-46247896F294}" srcId="{E825D417-C88D-41B6-A4B1-1AEB786271D0}" destId="{E43B4221-D646-4DED-950D-B8506A590626}" srcOrd="0" destOrd="0" parTransId="{4C2C0380-167E-45DB-8873-6ED68E5FF8E7}" sibTransId="{C02C0B81-E0E9-4277-9AB5-A1C3F51A6BC9}"/>
    <dgm:cxn modelId="{44A01304-252D-436E-90E4-242BD55D1E7A}" srcId="{E43B4221-D646-4DED-950D-B8506A590626}" destId="{D6E51B5D-ED8F-4FB4-B70F-AB8F94A22689}" srcOrd="0" destOrd="0" parTransId="{3D2BA425-C1B7-496D-A31D-75D2811A8229}" sibTransId="{AC994E46-8162-4895-B612-1F033FBCF773}"/>
    <dgm:cxn modelId="{E003862D-5105-45D2-B320-B536B6348BDD}" srcId="{E43B4221-D646-4DED-950D-B8506A590626}" destId="{33A3AFC1-C01A-43E6-B0F7-EB072DF03CAD}" srcOrd="1" destOrd="0" parTransId="{3D52A815-E0DC-4A3C-A3A6-03AA9339D91B}" sibTransId="{098DF15D-9560-45A0-A959-4FE013BCBEF5}"/>
    <dgm:cxn modelId="{BA28473E-AA6C-4AF4-AEDF-CAB17A6D5CA3}" type="presOf" srcId="{E825D417-C88D-41B6-A4B1-1AEB786271D0}" destId="{7C303CFA-34D0-4D14-A7EF-883818291AD0}" srcOrd="0" destOrd="0" presId="urn:microsoft.com/office/officeart/2005/8/layout/vList2"/>
    <dgm:cxn modelId="{A9C9BD93-CA0A-42D8-A944-3A0946817646}" type="presParOf" srcId="{7C303CFA-34D0-4D14-A7EF-883818291AD0}" destId="{95CD5AEC-229D-463A-B6C8-B08B23AC6E3B}" srcOrd="0" destOrd="0" presId="urn:microsoft.com/office/officeart/2005/8/layout/vList2"/>
    <dgm:cxn modelId="{31A53293-6438-4707-8DFC-26A308ED9372}" type="presOf" srcId="{E43B4221-D646-4DED-950D-B8506A590626}" destId="{95CD5AEC-229D-463A-B6C8-B08B23AC6E3B}" srcOrd="0" destOrd="0" presId="urn:microsoft.com/office/officeart/2005/8/layout/vList2"/>
    <dgm:cxn modelId="{A1E231A2-6638-4272-AA03-11ADD8E9F0A0}" type="presParOf" srcId="{7C303CFA-34D0-4D14-A7EF-883818291AD0}" destId="{81D51B17-C7D3-4C28-A08D-D048EBC2CECB}" srcOrd="1" destOrd="0" presId="urn:microsoft.com/office/officeart/2005/8/layout/vList2"/>
    <dgm:cxn modelId="{9F1C9DF3-D844-4DD4-8842-C8EE51BB278E}" type="presOf" srcId="{D6E51B5D-ED8F-4FB4-B70F-AB8F94A22689}" destId="{81D51B17-C7D3-4C28-A08D-D048EBC2CECB}" srcOrd="0" destOrd="0" presId="urn:microsoft.com/office/officeart/2005/8/layout/vList2"/>
    <dgm:cxn modelId="{9735423C-AE23-4722-BA9C-A309D62E6F79}" type="presOf" srcId="{33A3AFC1-C01A-43E6-B0F7-EB072DF03CAD}" destId="{81D51B17-C7D3-4C28-A08D-D048EBC2CECB}" srcOrd="0" destOrd="1" presId="urn:microsoft.com/office/officeart/2005/8/layout/vList2"/>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8FCBCA57-8FD7-4E14-B548-F52204841923}" type="doc">
      <dgm:prSet loTypeId="urn:microsoft.com/office/officeart/2005/8/layout/process5" loCatId="process" qsTypeId="urn:microsoft.com/office/officeart/2005/8/quickstyle/simple2" qsCatId="simple" csTypeId="urn:microsoft.com/office/officeart/2005/8/colors/accent6_2" csCatId="accent6" phldr="1"/>
      <dgm:spPr/>
      <dgm:t>
        <a:bodyPr/>
        <a:lstStyle/>
        <a:p>
          <a:endParaRPr lang="zh-CN" altLang="en-US"/>
        </a:p>
      </dgm:t>
    </dgm:pt>
    <dgm:pt modelId="{089D406D-862F-4593-9F44-EB4CED96A5B8}" type="parTrans" cxnId="{6970641B-6C75-4854-BF1F-A3110F6A8B1C}">
      <dgm:prSet/>
      <dgm:spPr/>
      <dgm:t>
        <a:bodyPr/>
        <a:lstStyle/>
        <a:p>
          <a:endParaRPr lang="zh-CN" altLang="en-US"/>
        </a:p>
      </dgm:t>
    </dgm:pt>
    <dgm:pt modelId="{A0C69349-9FEA-4DED-84D7-9CDCC26C8876}">
      <dgm:prSet phldrT="[文本]" custT="1"/>
      <dgm:spPr>
        <a:solidFill>
          <a:srgbClr val="92D050"/>
        </a:solidFill>
        <a:ln w="19050" cap="flat" cmpd="sng" algn="ctr">
          <a:solidFill>
            <a:schemeClr val="lt1">
              <a:hueOff val="0"/>
              <a:satOff val="0"/>
              <a:lumOff val="0"/>
              <a:alphaOff val="0"/>
            </a:schemeClr>
          </a:solidFill>
          <a:prstDash val="solid"/>
          <a:miter lim="800000"/>
        </a:ln>
      </dgm:spPr>
      <dgm:t>
        <a:bodyPr/>
        <a:lstStyle/>
        <a:p>
          <a:r>
            <a:rPr lang="zh-CN" sz="1800" smtClean="0"/>
            <a:t>成立技能薪酬方案设计小组</a:t>
          </a:r>
          <a:endParaRPr lang="zh-CN" altLang="en-US" sz="1800" b="0"/>
        </a:p>
      </dgm:t>
    </dgm:pt>
    <dgm:pt modelId="{B421407C-BE20-46F7-A08C-E7BF6DDAF65A}" type="sibTrans" cxnId="{6970641B-6C75-4854-BF1F-A3110F6A8B1C}">
      <dgm:prSet/>
      <dgm:spPr>
        <a:solidFill>
          <a:srgbClr val="92D050"/>
        </a:solidFill>
        <a:ln>
          <a:noFill/>
        </a:ln>
      </dgm:spPr>
      <dgm:t>
        <a:bodyPr/>
        <a:lstStyle/>
        <a:p>
          <a:endParaRPr lang="zh-CN" altLang="en-US"/>
        </a:p>
      </dgm:t>
    </dgm:pt>
    <dgm:pt modelId="{AED0FFD8-2B2F-4687-A0E6-C13E03C6F196}" type="parTrans" cxnId="{31B4DEA2-B5FC-4508-A169-823DD71E6584}">
      <dgm:prSet/>
      <dgm:spPr/>
      <dgm:t>
        <a:bodyPr/>
        <a:lstStyle/>
        <a:p>
          <a:endParaRPr lang="zh-CN" altLang="en-US"/>
        </a:p>
      </dgm:t>
    </dgm:pt>
    <dgm:pt modelId="{713D2FBA-EE55-4DBD-946E-C364B7ADBE37}">
      <dgm:prSet phldrT="[文本]" custT="1"/>
      <dgm:spPr>
        <a:solidFill>
          <a:srgbClr val="00B050"/>
        </a:solidFill>
        <a:ln w="19050" cap="flat" cmpd="sng" algn="ctr">
          <a:solidFill>
            <a:schemeClr val="lt1">
              <a:hueOff val="0"/>
              <a:satOff val="0"/>
              <a:lumOff val="0"/>
              <a:alphaOff val="0"/>
            </a:schemeClr>
          </a:solidFill>
          <a:prstDash val="solid"/>
          <a:miter lim="800000"/>
        </a:ln>
      </dgm:spPr>
      <dgm:t>
        <a:bodyPr/>
        <a:lstStyle/>
        <a:p>
          <a:r>
            <a:rPr lang="zh-CN" sz="1800" smtClean="0"/>
            <a:t>进行工作任务分析</a:t>
          </a:r>
          <a:endParaRPr lang="zh-CN" altLang="en-US" sz="1800" b="1"/>
        </a:p>
      </dgm:t>
    </dgm:pt>
    <dgm:pt modelId="{33CC2354-860E-407B-AC4D-B41BA207E6F0}" type="sibTrans" cxnId="{31B4DEA2-B5FC-4508-A169-823DD71E6584}">
      <dgm:prSet/>
      <dgm:spPr>
        <a:solidFill>
          <a:srgbClr val="00B050"/>
        </a:solidFill>
        <a:ln>
          <a:noFill/>
        </a:ln>
      </dgm:spPr>
      <dgm:t>
        <a:bodyPr/>
        <a:lstStyle/>
        <a:p>
          <a:endParaRPr lang="zh-CN" altLang="en-US"/>
        </a:p>
      </dgm:t>
    </dgm:pt>
    <dgm:pt modelId="{815ED9E5-D0FD-477F-93CF-28D728702E29}" type="parTrans" cxnId="{C192EFF6-89EA-4484-9B6C-B052403E6A2C}">
      <dgm:prSet/>
      <dgm:spPr/>
      <dgm:t>
        <a:bodyPr/>
        <a:lstStyle/>
        <a:p>
          <a:endParaRPr lang="zh-CN" altLang="en-US"/>
        </a:p>
      </dgm:t>
    </dgm:pt>
    <dgm:pt modelId="{34C862A7-6EBA-46EE-94A7-C71E82E90239}">
      <dgm:prSet phldrT="[文本]" custT="1"/>
      <dgm:spPr>
        <a:solidFill>
          <a:srgbClr val="00B0F0"/>
        </a:solidFill>
        <a:ln w="19050" cap="flat" cmpd="sng" algn="ctr">
          <a:solidFill>
            <a:schemeClr val="lt1">
              <a:hueOff val="0"/>
              <a:satOff val="0"/>
              <a:lumOff val="0"/>
              <a:alphaOff val="0"/>
            </a:schemeClr>
          </a:solidFill>
          <a:prstDash val="solid"/>
          <a:miter lim="800000"/>
        </a:ln>
      </dgm:spPr>
      <dgm:t>
        <a:bodyPr/>
        <a:lstStyle/>
        <a:p>
          <a:r>
            <a:rPr lang="zh-CN" sz="1800" smtClean="0"/>
            <a:t>评价工作任务，创建新的工作任务清单</a:t>
          </a:r>
          <a:endParaRPr lang="zh-CN" altLang="en-US" sz="1800" b="1"/>
        </a:p>
      </dgm:t>
    </dgm:pt>
    <dgm:pt modelId="{0C7A1323-031A-4A0C-90C9-B7820AF91446}" type="sibTrans" cxnId="{C192EFF6-89EA-4484-9B6C-B052403E6A2C}">
      <dgm:prSet/>
      <dgm:spPr>
        <a:solidFill>
          <a:srgbClr val="00B0F0"/>
        </a:solidFill>
        <a:ln>
          <a:noFill/>
        </a:ln>
      </dgm:spPr>
      <dgm:t>
        <a:bodyPr/>
        <a:lstStyle/>
        <a:p>
          <a:endParaRPr lang="zh-CN" altLang="en-US"/>
        </a:p>
      </dgm:t>
    </dgm:pt>
    <dgm:pt modelId="{30E514CF-B28A-47CF-B746-B8271CC1DC16}" type="parTrans" cxnId="{0B651547-94BE-4BC4-AE21-634308F235B5}">
      <dgm:prSet/>
      <dgm:spPr/>
      <dgm:t>
        <a:bodyPr/>
        <a:lstStyle/>
        <a:p>
          <a:endParaRPr lang="zh-CN" altLang="en-US"/>
        </a:p>
      </dgm:t>
    </dgm:pt>
    <dgm:pt modelId="{B5944DF8-06A6-4C46-9D14-EDAAFAF0312C}">
      <dgm:prSet phldrT="[文本]" custT="1"/>
      <dgm:spPr>
        <a:solidFill>
          <a:srgbClr val="0070C0"/>
        </a:solidFill>
        <a:ln w="19050" cap="flat" cmpd="sng" algn="ctr">
          <a:solidFill>
            <a:schemeClr val="lt1">
              <a:hueOff val="0"/>
              <a:satOff val="0"/>
              <a:lumOff val="0"/>
              <a:alphaOff val="0"/>
            </a:schemeClr>
          </a:solidFill>
          <a:prstDash val="solid"/>
          <a:miter lim="800000"/>
        </a:ln>
      </dgm:spPr>
      <dgm:t>
        <a:bodyPr/>
        <a:lstStyle/>
        <a:p>
          <a:r>
            <a:rPr lang="zh-CN" sz="1800" smtClean="0"/>
            <a:t>技能等级的确定与定价</a:t>
          </a:r>
          <a:endParaRPr lang="zh-CN" altLang="en-US" sz="1800" b="1"/>
        </a:p>
      </dgm:t>
    </dgm:pt>
    <dgm:pt modelId="{916DA8D7-D873-4A93-ACE9-1E27C99DBA31}" type="sibTrans" cxnId="{0B651547-94BE-4BC4-AE21-634308F235B5}">
      <dgm:prSet/>
      <dgm:spPr>
        <a:solidFill>
          <a:srgbClr val="0070C0"/>
        </a:solidFill>
        <a:ln>
          <a:noFill/>
        </a:ln>
      </dgm:spPr>
      <dgm:t>
        <a:bodyPr/>
        <a:lstStyle/>
        <a:p>
          <a:endParaRPr lang="zh-CN" altLang="en-US"/>
        </a:p>
      </dgm:t>
    </dgm:pt>
    <dgm:pt modelId="{508BDF47-95B8-45D5-8374-AC91EDDED194}" type="parTrans" cxnId="{BAE5E26C-CAC8-4A04-A42C-FCB885743865}">
      <dgm:prSet/>
      <dgm:spPr/>
      <dgm:t>
        <a:bodyPr/>
        <a:lstStyle/>
        <a:p>
          <a:endParaRPr lang="zh-CN" altLang="en-US"/>
        </a:p>
      </dgm:t>
    </dgm:pt>
    <dgm:pt modelId="{5670F9C3-90A9-491C-9E8E-ECAAF4D90FE4}">
      <dgm:prSet phldrT="[文本]" custT="1"/>
      <dgm:spPr>
        <a:solidFill>
          <a:srgbClr val="002060"/>
        </a:solidFill>
        <a:ln w="19050" cap="flat" cmpd="sng" algn="ctr">
          <a:solidFill>
            <a:schemeClr val="lt1">
              <a:hueOff val="0"/>
              <a:satOff val="0"/>
              <a:lumOff val="0"/>
              <a:alphaOff val="0"/>
            </a:schemeClr>
          </a:solidFill>
          <a:prstDash val="solid"/>
          <a:miter lim="800000"/>
        </a:ln>
      </dgm:spPr>
      <dgm:t>
        <a:bodyPr/>
        <a:lstStyle/>
        <a:p>
          <a:r>
            <a:rPr lang="zh-CN" sz="1800" smtClean="0"/>
            <a:t>技能的分析、培训与认证</a:t>
          </a:r>
          <a:endParaRPr lang="zh-CN" altLang="en-US" sz="1800" b="1"/>
        </a:p>
      </dgm:t>
    </dgm:pt>
    <dgm:pt modelId="{F44A4648-32EC-4D4B-9873-F182766CB834}" type="sibTrans" cxnId="{BAE5E26C-CAC8-4A04-A42C-FCB885743865}">
      <dgm:prSet/>
      <dgm:spPr>
        <a:solidFill>
          <a:srgbClr val="002060"/>
        </a:solidFill>
      </dgm:spPr>
      <dgm:t>
        <a:bodyPr/>
        <a:lstStyle/>
        <a:p>
          <a:endParaRPr lang="zh-CN" altLang="en-US"/>
        </a:p>
      </dgm:t>
    </dgm:pt>
    <dgm:pt modelId="{7A4EB5E3-6390-44B4-8C59-D6AC14FEAB27}" type="pres">
      <dgm:prSet presAssocID="{8FCBCA57-8FD7-4E14-B548-F52204841923}" presName="diagram">
        <dgm:presLayoutVars>
          <dgm:dir/>
          <dgm:resizeHandles val="exact"/>
        </dgm:presLayoutVars>
      </dgm:prSet>
      <dgm:spPr/>
      <dgm:t>
        <a:bodyPr/>
        <a:lstStyle/>
        <a:p>
          <a:endParaRPr lang="zh-CN" altLang="en-US"/>
        </a:p>
      </dgm:t>
    </dgm:pt>
    <dgm:pt modelId="{211E4D61-F7B8-4877-BBF7-D458374DBB04}" type="pres">
      <dgm:prSet presAssocID="{A0C69349-9FEA-4DED-84D7-9CDCC26C8876}" presName="node" presStyleLbl="node1" presStyleCnt="5" custLinFactNeighborY="22675">
        <dgm:presLayoutVars>
          <dgm:bulletEnabled val="1"/>
        </dgm:presLayoutVars>
      </dgm:prSet>
      <dgm:spPr/>
      <dgm:t>
        <a:bodyPr/>
        <a:lstStyle/>
        <a:p>
          <a:endParaRPr lang="zh-CN" altLang="en-US"/>
        </a:p>
      </dgm:t>
    </dgm:pt>
    <dgm:pt modelId="{A2FA7C9B-CA17-4FE8-B8D3-D8017306FC8B}" type="pres">
      <dgm:prSet presAssocID="{B421407C-BE20-46F7-A08C-E7BF6DDAF65A}" presName="sibTrans" presStyleLbl="sibTrans2D1" presStyleCnt="4"/>
      <dgm:spPr/>
      <dgm:t>
        <a:bodyPr/>
        <a:lstStyle/>
        <a:p>
          <a:endParaRPr lang="zh-CN" altLang="en-US"/>
        </a:p>
      </dgm:t>
    </dgm:pt>
    <dgm:pt modelId="{9686E8C4-FD4A-4CE2-9045-5E78550E7FC7}" type="pres">
      <dgm:prSet presAssocID="{B421407C-BE20-46F7-A08C-E7BF6DDAF65A}" presName="connectorText" presStyleLbl="sibTrans2D1" presStyleCnt="4"/>
      <dgm:spPr/>
      <dgm:t>
        <a:bodyPr/>
        <a:lstStyle/>
        <a:p>
          <a:endParaRPr lang="zh-CN" altLang="en-US"/>
        </a:p>
      </dgm:t>
    </dgm:pt>
    <dgm:pt modelId="{5814A49B-6780-490D-B8E8-64FD232474B5}" type="pres">
      <dgm:prSet presAssocID="{713D2FBA-EE55-4DBD-946E-C364B7ADBE37}" presName="node" presStyleLbl="node1" presStyleIdx="1" presStyleCnt="5" custLinFactNeighborY="22675">
        <dgm:presLayoutVars>
          <dgm:bulletEnabled val="1"/>
        </dgm:presLayoutVars>
      </dgm:prSet>
      <dgm:spPr/>
      <dgm:t>
        <a:bodyPr/>
        <a:lstStyle/>
        <a:p>
          <a:endParaRPr lang="zh-CN" altLang="en-US"/>
        </a:p>
      </dgm:t>
    </dgm:pt>
    <dgm:pt modelId="{C3F6E146-F7D3-485D-9004-A41D8C8C4A20}" type="pres">
      <dgm:prSet presAssocID="{33CC2354-860E-407B-AC4D-B41BA207E6F0}" presName="sibTrans" presStyleLbl="sibTrans2D1" presStyleIdx="1" presStyleCnt="4"/>
      <dgm:spPr/>
      <dgm:t>
        <a:bodyPr/>
        <a:lstStyle/>
        <a:p>
          <a:endParaRPr lang="zh-CN" altLang="en-US"/>
        </a:p>
      </dgm:t>
    </dgm:pt>
    <dgm:pt modelId="{FAF0FBD8-1A8E-46DA-AD5D-79B8D6F9C592}" type="pres">
      <dgm:prSet presAssocID="{33CC2354-860E-407B-AC4D-B41BA207E6F0}" presName="connectorText" presStyleLbl="sibTrans2D1" presStyleIdx="1" presStyleCnt="4"/>
      <dgm:spPr/>
      <dgm:t>
        <a:bodyPr/>
        <a:lstStyle/>
        <a:p>
          <a:endParaRPr lang="zh-CN" altLang="en-US"/>
        </a:p>
      </dgm:t>
    </dgm:pt>
    <dgm:pt modelId="{12C47D56-C45F-452D-BDE1-2857563446E3}" type="pres">
      <dgm:prSet presAssocID="{34C862A7-6EBA-46EE-94A7-C71E82E90239}" presName="node" presStyleLbl="node1" presStyleIdx="2" presStyleCnt="5" custLinFactNeighborY="81415">
        <dgm:presLayoutVars>
          <dgm:bulletEnabled val="1"/>
        </dgm:presLayoutVars>
      </dgm:prSet>
      <dgm:spPr/>
      <dgm:t>
        <a:bodyPr/>
        <a:lstStyle/>
        <a:p>
          <a:endParaRPr lang="zh-CN" altLang="en-US"/>
        </a:p>
      </dgm:t>
    </dgm:pt>
    <dgm:pt modelId="{DBDB40F7-6A05-447E-A793-895E4A6A23B1}" type="pres">
      <dgm:prSet presAssocID="{0C7A1323-031A-4A0C-90C9-B7820AF91446}" presName="sibTrans" presStyleLbl="sibTrans2D1" presStyleIdx="2" presStyleCnt="4" custLinFactNeighborY="6585"/>
      <dgm:spPr/>
      <dgm:t>
        <a:bodyPr/>
        <a:lstStyle/>
        <a:p>
          <a:endParaRPr lang="zh-CN" altLang="en-US"/>
        </a:p>
      </dgm:t>
    </dgm:pt>
    <dgm:pt modelId="{E5618F3E-E65B-48F7-A71A-584FA986186C}" type="pres">
      <dgm:prSet presAssocID="{0C7A1323-031A-4A0C-90C9-B7820AF91446}" presName="connectorText" presStyleLbl="sibTrans2D1" presStyleIdx="2" presStyleCnt="4"/>
      <dgm:spPr/>
      <dgm:t>
        <a:bodyPr/>
        <a:lstStyle/>
        <a:p>
          <a:endParaRPr lang="zh-CN" altLang="en-US"/>
        </a:p>
      </dgm:t>
    </dgm:pt>
    <dgm:pt modelId="{15C537B0-2E90-4DD0-A64D-E5EBF2654D99}" type="pres">
      <dgm:prSet presAssocID="{B5944DF8-06A6-4C46-9D14-EDAAFAF0312C}" presName="node" presStyleLbl="node1" presStyleIdx="3" presStyleCnt="5" custLinFactX="-39944" custLinFactNeighborX="-100000" custLinFactNeighborY="-16326">
        <dgm:presLayoutVars>
          <dgm:bulletEnabled val="1"/>
        </dgm:presLayoutVars>
      </dgm:prSet>
      <dgm:spPr/>
      <dgm:t>
        <a:bodyPr/>
        <a:lstStyle/>
        <a:p>
          <a:endParaRPr lang="zh-CN" altLang="en-US"/>
        </a:p>
      </dgm:t>
    </dgm:pt>
    <dgm:pt modelId="{07D665AD-B9D2-4B43-85D1-5D7C24FD4863}" type="pres">
      <dgm:prSet presAssocID="{916DA8D7-D873-4A93-ACE9-1E27C99DBA31}" presName="sibTrans" presStyleLbl="sibTrans2D1" presStyleIdx="3" presStyleCnt="4"/>
      <dgm:spPr/>
      <dgm:t>
        <a:bodyPr/>
        <a:lstStyle/>
        <a:p>
          <a:endParaRPr lang="zh-CN" altLang="en-US"/>
        </a:p>
      </dgm:t>
    </dgm:pt>
    <dgm:pt modelId="{EFD4DD83-72D1-44BF-BA24-817CCA6DD9C3}" type="pres">
      <dgm:prSet presAssocID="{916DA8D7-D873-4A93-ACE9-1E27C99DBA31}" presName="connectorText" presStyleLbl="sibTrans2D1" presStyleIdx="3" presStyleCnt="4"/>
      <dgm:spPr/>
      <dgm:t>
        <a:bodyPr/>
        <a:lstStyle/>
        <a:p>
          <a:endParaRPr lang="zh-CN" altLang="en-US"/>
        </a:p>
      </dgm:t>
    </dgm:pt>
    <dgm:pt modelId="{0AF96FEA-A99E-49B0-8496-E4D9CABACD2E}" type="pres">
      <dgm:prSet presAssocID="{5670F9C3-90A9-491C-9E8E-ECAAF4D90FE4}" presName="node" presStyleLbl="node1" presStyleIdx="4" presStyleCnt="5" custLinFactX="-39944" custLinFactNeighborX="-100000" custLinFactNeighborY="-16326">
        <dgm:presLayoutVars>
          <dgm:bulletEnabled val="1"/>
        </dgm:presLayoutVars>
      </dgm:prSet>
      <dgm:spPr/>
      <dgm:t>
        <a:bodyPr/>
        <a:lstStyle/>
        <a:p>
          <a:endParaRPr lang="zh-CN" altLang="en-US"/>
        </a:p>
      </dgm:t>
    </dgm:pt>
  </dgm:ptLst>
  <dgm:cxnLst>
    <dgm:cxn modelId="{6970641B-6C75-4854-BF1F-A3110F6A8B1C}" srcId="{8FCBCA57-8FD7-4E14-B548-F52204841923}" destId="{A0C69349-9FEA-4DED-84D7-9CDCC26C8876}" srcOrd="0" destOrd="0" parTransId="{089D406D-862F-4593-9F44-EB4CED96A5B8}" sibTransId="{B421407C-BE20-46F7-A08C-E7BF6DDAF65A}"/>
    <dgm:cxn modelId="{31B4DEA2-B5FC-4508-A169-823DD71E6584}" srcId="{8FCBCA57-8FD7-4E14-B548-F52204841923}" destId="{713D2FBA-EE55-4DBD-946E-C364B7ADBE37}" srcOrd="1" destOrd="0" parTransId="{AED0FFD8-2B2F-4687-A0E6-C13E03C6F196}" sibTransId="{33CC2354-860E-407B-AC4D-B41BA207E6F0}"/>
    <dgm:cxn modelId="{C192EFF6-89EA-4484-9B6C-B052403E6A2C}" srcId="{8FCBCA57-8FD7-4E14-B548-F52204841923}" destId="{34C862A7-6EBA-46EE-94A7-C71E82E90239}" srcOrd="2" destOrd="0" parTransId="{815ED9E5-D0FD-477F-93CF-28D728702E29}" sibTransId="{0C7A1323-031A-4A0C-90C9-B7820AF91446}"/>
    <dgm:cxn modelId="{0B651547-94BE-4BC4-AE21-634308F235B5}" srcId="{8FCBCA57-8FD7-4E14-B548-F52204841923}" destId="{B5944DF8-06A6-4C46-9D14-EDAAFAF0312C}" srcOrd="3" destOrd="0" parTransId="{30E514CF-B28A-47CF-B746-B8271CC1DC16}" sibTransId="{916DA8D7-D873-4A93-ACE9-1E27C99DBA31}"/>
    <dgm:cxn modelId="{BAE5E26C-CAC8-4A04-A42C-FCB885743865}" srcId="{8FCBCA57-8FD7-4E14-B548-F52204841923}" destId="{5670F9C3-90A9-491C-9E8E-ECAAF4D90FE4}" srcOrd="4" destOrd="0" parTransId="{508BDF47-95B8-45D5-8374-AC91EDDED194}" sibTransId="{F44A4648-32EC-4D4B-9873-F182766CB834}"/>
    <dgm:cxn modelId="{F297BD06-0FE7-44D3-8DD2-2FA0A8FA5E43}" type="presOf" srcId="{8FCBCA57-8FD7-4E14-B548-F52204841923}" destId="{7A4EB5E3-6390-44B4-8C59-D6AC14FEAB27}" srcOrd="0" destOrd="0" presId="urn:microsoft.com/office/officeart/2005/8/layout/process5"/>
    <dgm:cxn modelId="{A3AEB1D7-7093-4261-B8CF-31371AD06764}" type="presParOf" srcId="{7A4EB5E3-6390-44B4-8C59-D6AC14FEAB27}" destId="{211E4D61-F7B8-4877-BBF7-D458374DBB04}" srcOrd="0" destOrd="0" presId="urn:microsoft.com/office/officeart/2005/8/layout/process5"/>
    <dgm:cxn modelId="{E6423036-AD9B-443F-916C-D2AF036E4E5C}" type="presOf" srcId="{A0C69349-9FEA-4DED-84D7-9CDCC26C8876}" destId="{211E4D61-F7B8-4877-BBF7-D458374DBB04}" srcOrd="0" destOrd="0" presId="urn:microsoft.com/office/officeart/2005/8/layout/process5"/>
    <dgm:cxn modelId="{DDFB0FCB-5C19-494C-8EEB-D994B6843F71}" type="presParOf" srcId="{7A4EB5E3-6390-44B4-8C59-D6AC14FEAB27}" destId="{A2FA7C9B-CA17-4FE8-B8D3-D8017306FC8B}" srcOrd="1" destOrd="0" presId="urn:microsoft.com/office/officeart/2005/8/layout/process5"/>
    <dgm:cxn modelId="{B7F28252-F608-4031-9C48-8742A9AB9A0E}" type="presOf" srcId="{B421407C-BE20-46F7-A08C-E7BF6DDAF65A}" destId="{A2FA7C9B-CA17-4FE8-B8D3-D8017306FC8B}" srcOrd="0" destOrd="0" presId="urn:microsoft.com/office/officeart/2005/8/layout/process5"/>
    <dgm:cxn modelId="{4BDEF09B-6C29-483B-96A2-61DFB64BF6D3}" type="presParOf" srcId="{A2FA7C9B-CA17-4FE8-B8D3-D8017306FC8B}" destId="{9686E8C4-FD4A-4CE2-9045-5E78550E7FC7}" srcOrd="0" destOrd="0" presId="urn:microsoft.com/office/officeart/2005/8/layout/process5"/>
    <dgm:cxn modelId="{E21D10BE-60F6-4753-8E87-4E0A25DA5BF8}" type="presOf" srcId="{B421407C-BE20-46F7-A08C-E7BF6DDAF65A}" destId="{9686E8C4-FD4A-4CE2-9045-5E78550E7FC7}" srcOrd="1" destOrd="0" presId="urn:microsoft.com/office/officeart/2005/8/layout/process5"/>
    <dgm:cxn modelId="{CBFF97AF-8FEB-49A0-9048-3DC542F3245F}" type="presParOf" srcId="{7A4EB5E3-6390-44B4-8C59-D6AC14FEAB27}" destId="{5814A49B-6780-490D-B8E8-64FD232474B5}" srcOrd="2" destOrd="0" presId="urn:microsoft.com/office/officeart/2005/8/layout/process5"/>
    <dgm:cxn modelId="{7A3DEC67-38E2-4415-A8CE-DE3911C6EB98}" type="presOf" srcId="{713D2FBA-EE55-4DBD-946E-C364B7ADBE37}" destId="{5814A49B-6780-490D-B8E8-64FD232474B5}" srcOrd="0" destOrd="0" presId="urn:microsoft.com/office/officeart/2005/8/layout/process5"/>
    <dgm:cxn modelId="{BC563B78-2C7C-42BF-B579-6424B7CE0320}" type="presParOf" srcId="{7A4EB5E3-6390-44B4-8C59-D6AC14FEAB27}" destId="{C3F6E146-F7D3-485D-9004-A41D8C8C4A20}" srcOrd="3" destOrd="0" presId="urn:microsoft.com/office/officeart/2005/8/layout/process5"/>
    <dgm:cxn modelId="{1B4D7578-5AF6-49A9-9298-B87657478B67}" type="presOf" srcId="{33CC2354-860E-407B-AC4D-B41BA207E6F0}" destId="{C3F6E146-F7D3-485D-9004-A41D8C8C4A20}" srcOrd="0" destOrd="0" presId="urn:microsoft.com/office/officeart/2005/8/layout/process5"/>
    <dgm:cxn modelId="{6E3A4B6E-917B-4BFC-9E5E-524C712114CA}" type="presParOf" srcId="{C3F6E146-F7D3-485D-9004-A41D8C8C4A20}" destId="{FAF0FBD8-1A8E-46DA-AD5D-79B8D6F9C592}" srcOrd="0" destOrd="0" presId="urn:microsoft.com/office/officeart/2005/8/layout/process5"/>
    <dgm:cxn modelId="{B6D1FDDF-F90C-4770-BB1F-254A616FFB09}" type="presOf" srcId="{33CC2354-860E-407B-AC4D-B41BA207E6F0}" destId="{FAF0FBD8-1A8E-46DA-AD5D-79B8D6F9C592}" srcOrd="1" destOrd="0" presId="urn:microsoft.com/office/officeart/2005/8/layout/process5"/>
    <dgm:cxn modelId="{A7DB6E68-CDE6-4311-A869-FC9F91C2904F}" type="presParOf" srcId="{7A4EB5E3-6390-44B4-8C59-D6AC14FEAB27}" destId="{12C47D56-C45F-452D-BDE1-2857563446E3}" srcOrd="4" destOrd="0" presId="urn:microsoft.com/office/officeart/2005/8/layout/process5"/>
    <dgm:cxn modelId="{EC663B6A-1A8F-445E-AB95-31C175098832}" type="presOf" srcId="{34C862A7-6EBA-46EE-94A7-C71E82E90239}" destId="{12C47D56-C45F-452D-BDE1-2857563446E3}" srcOrd="0" destOrd="0" presId="urn:microsoft.com/office/officeart/2005/8/layout/process5"/>
    <dgm:cxn modelId="{D1B415D2-2EC7-4610-9F8E-B0633611C7F1}" type="presParOf" srcId="{7A4EB5E3-6390-44B4-8C59-D6AC14FEAB27}" destId="{DBDB40F7-6A05-447E-A793-895E4A6A23B1}" srcOrd="5" destOrd="0" presId="urn:microsoft.com/office/officeart/2005/8/layout/process5"/>
    <dgm:cxn modelId="{5E46E4E1-8F6D-41D3-B128-60DCBAD65655}" type="presOf" srcId="{0C7A1323-031A-4A0C-90C9-B7820AF91446}" destId="{DBDB40F7-6A05-447E-A793-895E4A6A23B1}" srcOrd="0" destOrd="0" presId="urn:microsoft.com/office/officeart/2005/8/layout/process5"/>
    <dgm:cxn modelId="{BAEA932D-BABB-4E4A-B6B3-B51EFCF5A284}" type="presParOf" srcId="{DBDB40F7-6A05-447E-A793-895E4A6A23B1}" destId="{E5618F3E-E65B-48F7-A71A-584FA986186C}" srcOrd="0" destOrd="0" presId="urn:microsoft.com/office/officeart/2005/8/layout/process5"/>
    <dgm:cxn modelId="{98757EA2-FBAF-4352-85B8-01E76D247646}" type="presOf" srcId="{0C7A1323-031A-4A0C-90C9-B7820AF91446}" destId="{E5618F3E-E65B-48F7-A71A-584FA986186C}" srcOrd="1" destOrd="0" presId="urn:microsoft.com/office/officeart/2005/8/layout/process5"/>
    <dgm:cxn modelId="{59D383C1-288F-47CF-8C05-6DF192E11105}" type="presParOf" srcId="{7A4EB5E3-6390-44B4-8C59-D6AC14FEAB27}" destId="{15C537B0-2E90-4DD0-A64D-E5EBF2654D99}" srcOrd="6" destOrd="0" presId="urn:microsoft.com/office/officeart/2005/8/layout/process5"/>
    <dgm:cxn modelId="{8BAF0D2E-887B-441F-8454-A2565FDE87CD}" type="presOf" srcId="{B5944DF8-06A6-4C46-9D14-EDAAFAF0312C}" destId="{15C537B0-2E90-4DD0-A64D-E5EBF2654D99}" srcOrd="0" destOrd="0" presId="urn:microsoft.com/office/officeart/2005/8/layout/process5"/>
    <dgm:cxn modelId="{EAEADB73-0A7C-4F2D-9729-B8B23550D798}" type="presParOf" srcId="{7A4EB5E3-6390-44B4-8C59-D6AC14FEAB27}" destId="{07D665AD-B9D2-4B43-85D1-5D7C24FD4863}" srcOrd="7" destOrd="0" presId="urn:microsoft.com/office/officeart/2005/8/layout/process5"/>
    <dgm:cxn modelId="{94ADAE95-ED1E-497F-BD34-D8F3D9657BC9}" type="presOf" srcId="{916DA8D7-D873-4A93-ACE9-1E27C99DBA31}" destId="{07D665AD-B9D2-4B43-85D1-5D7C24FD4863}" srcOrd="0" destOrd="0" presId="urn:microsoft.com/office/officeart/2005/8/layout/process5"/>
    <dgm:cxn modelId="{6F55416F-FFB2-439A-9A72-FCBA812AC2A2}" type="presParOf" srcId="{07D665AD-B9D2-4B43-85D1-5D7C24FD4863}" destId="{EFD4DD83-72D1-44BF-BA24-817CCA6DD9C3}" srcOrd="0" destOrd="0" presId="urn:microsoft.com/office/officeart/2005/8/layout/process5"/>
    <dgm:cxn modelId="{9FD90F25-7097-427D-BBCE-0FE93BFC115B}" type="presOf" srcId="{916DA8D7-D873-4A93-ACE9-1E27C99DBA31}" destId="{EFD4DD83-72D1-44BF-BA24-817CCA6DD9C3}" srcOrd="1" destOrd="0" presId="urn:microsoft.com/office/officeart/2005/8/layout/process5"/>
    <dgm:cxn modelId="{9DC55997-1AE1-4261-8E03-DE2365002322}" type="presParOf" srcId="{7A4EB5E3-6390-44B4-8C59-D6AC14FEAB27}" destId="{0AF96FEA-A99E-49B0-8496-E4D9CABACD2E}" srcOrd="8" destOrd="0" presId="urn:microsoft.com/office/officeart/2005/8/layout/process5"/>
    <dgm:cxn modelId="{922A274D-4829-4A42-89C1-A21B4B9F89EC}" type="presOf" srcId="{5670F9C3-90A9-491C-9E8E-ECAAF4D90FE4}" destId="{0AF96FEA-A99E-49B0-8496-E4D9CABACD2E}" srcOrd="0" destOrd="0" presId="urn:microsoft.com/office/officeart/2005/8/layout/process5"/>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4.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D6E9E213-CB14-4620-AABC-F3A5B0B5CACA}" type="doc">
      <dgm:prSet loTypeId="urn:microsoft.com/office/officeart/2005/8/layout/vList5" loCatId="list" qsTypeId="urn:microsoft.com/office/officeart/2005/8/quickstyle/simple1" qsCatId="simple" csTypeId="urn:microsoft.com/office/officeart/2005/8/colors/accent6_5" csCatId="accent6" phldr="1"/>
      <dgm:spPr/>
      <dgm:t>
        <a:bodyPr/>
        <a:lstStyle/>
        <a:p>
          <a:endParaRPr lang="zh-CN" altLang="en-US"/>
        </a:p>
      </dgm:t>
    </dgm:pt>
    <dgm:pt modelId="{6C5C08C0-6EC0-4A7D-8848-93A944066158}" type="parTrans" cxnId="{B9009C0A-E3D5-4E2C-9A2E-140ABCAF799E}">
      <dgm:prSet/>
      <dgm:spPr/>
      <dgm:t>
        <a:bodyPr/>
        <a:lstStyle/>
        <a:p>
          <a:endParaRPr lang="zh-CN" altLang="en-US"/>
        </a:p>
      </dgm:t>
    </dgm:pt>
    <dgm:pt modelId="{70DE17A8-8B52-4B85-AAF3-C47127AE8472}">
      <dgm:prSet phldrT="[文本]" custT="1"/>
      <dgm:spPr>
        <a:solidFill>
          <a:srgbClr val="0070C0">
            <a:alpha val="90000"/>
          </a:srgbClr>
        </a:solidFill>
        <a:ln w="12700" cap="flat" cmpd="sng" algn="ctr">
          <a:solidFill>
            <a:schemeClr val="lt1">
              <a:hueOff val="0"/>
              <a:satOff val="0"/>
              <a:lumOff val="0"/>
              <a:alphaOff val="0"/>
            </a:schemeClr>
          </a:solidFill>
          <a:prstDash val="solid"/>
          <a:miter lim="800000"/>
        </a:ln>
      </dgm:spPr>
      <dgm:t>
        <a:bodyPr/>
        <a:lstStyle/>
        <a:p>
          <a:r>
            <a:rPr lang="zh-CN" altLang="en-US" sz="2400" smtClean="0">
              <a:latin typeface="+mn-ea"/>
              <a:ea typeface="+mn-ea"/>
            </a:rPr>
            <a:t>第</a:t>
          </a:r>
          <a:r>
            <a:rPr lang="en-US" altLang="zh-CN" sz="2400" smtClean="0">
              <a:latin typeface="+mn-ea"/>
              <a:ea typeface="+mn-ea"/>
            </a:rPr>
            <a:t>1</a:t>
          </a:r>
          <a:r>
            <a:rPr lang="zh-CN" altLang="en-US" sz="2400" smtClean="0">
              <a:latin typeface="+mn-ea"/>
              <a:ea typeface="+mn-ea"/>
            </a:rPr>
            <a:t>步</a:t>
          </a:r>
          <a:endParaRPr lang="zh-CN" altLang="en-US" sz="2400">
            <a:latin typeface="+mn-ea"/>
            <a:ea typeface="+mn-ea"/>
          </a:endParaRPr>
        </a:p>
      </dgm:t>
    </dgm:pt>
    <dgm:pt modelId="{71895095-2303-4294-88ED-5A7AD45AA931}" type="parTrans" cxnId="{683A3F9D-5C33-4CFE-A642-67E41788CF8D}">
      <dgm:prSet/>
      <dgm:spPr/>
      <dgm:t>
        <a:bodyPr/>
        <a:lstStyle/>
        <a:p>
          <a:endParaRPr lang="zh-CN" altLang="en-US"/>
        </a:p>
      </dgm:t>
    </dgm:pt>
    <dgm:pt modelId="{5BC7F6F9-13DE-40DA-BEF0-BD4B9BC094FC}">
      <dgm:prSet phldrT="[文本]" custT="1"/>
      <dgm:spPr>
        <a:solidFill>
          <a:srgbClr val="92D050">
            <a:alpha val="90000"/>
          </a:srgbClr>
        </a:solidFill>
        <a:ln w="12700" cap="flat" cmpd="sng" algn="ctr">
          <a:solidFill>
            <a:schemeClr val="accent6">
              <a:alpha val="90000"/>
              <a:tint val="40000"/>
              <a:hueOff val="0"/>
              <a:satOff val="0"/>
              <a:lumOff val="0"/>
              <a:alphaOff val="0"/>
            </a:schemeClr>
          </a:solidFill>
          <a:prstDash val="solid"/>
          <a:miter lim="800000"/>
        </a:ln>
      </dgm:spPr>
      <dgm:t>
        <a:bodyPr/>
        <a:lstStyle/>
        <a:p>
          <a:r>
            <a:rPr lang="zh-CN" sz="1800" smtClean="0"/>
            <a:t>技能薪酬方案的制定通常需要建立两个层次的委员会</a:t>
          </a:r>
          <a:r>
            <a:rPr lang="zh-CN" altLang="en-US" sz="1800" smtClean="0"/>
            <a:t>：</a:t>
          </a:r>
          <a:r>
            <a:rPr lang="zh-CN" sz="1800" smtClean="0"/>
            <a:t>一个是指导委员会，一个是设计小组。</a:t>
          </a:r>
          <a:endParaRPr lang="zh-CN" altLang="en-US" sz="1800"/>
        </a:p>
      </dgm:t>
    </dgm:pt>
    <dgm:pt modelId="{478D3682-A836-41EC-8CB6-CD7BDD5FDAE9}" type="sibTrans" cxnId="{683A3F9D-5C33-4CFE-A642-67E41788CF8D}">
      <dgm:prSet/>
      <dgm:spPr/>
      <dgm:t>
        <a:bodyPr/>
        <a:lstStyle/>
        <a:p>
          <a:endParaRPr lang="zh-CN" altLang="en-US"/>
        </a:p>
      </dgm:t>
    </dgm:pt>
    <dgm:pt modelId="{257504EA-C4CC-4D80-A44D-570D967E0EE0}" type="parTrans" cxnId="{6F2F0279-8616-40D7-9738-22338E20DB8F}">
      <dgm:prSet/>
      <dgm:spPr/>
      <dgm:t>
        <a:bodyPr/>
        <a:lstStyle/>
        <a:p>
          <a:endParaRPr lang="zh-CN" altLang="en-US"/>
        </a:p>
      </dgm:t>
    </dgm:pt>
    <dgm:pt modelId="{A3CDF8B1-0646-4827-B559-5CE407BC4044}">
      <dgm:prSet phldrT="[文本]" custT="1"/>
      <dgm:spPr>
        <a:solidFill>
          <a:srgbClr val="92D050">
            <a:alpha val="90000"/>
          </a:srgbClr>
        </a:solidFill>
        <a:ln w="12700" cap="flat" cmpd="sng" algn="ctr">
          <a:solidFill>
            <a:schemeClr val="accent6">
              <a:alpha val="90000"/>
              <a:tint val="40000"/>
              <a:hueOff val="0"/>
              <a:satOff val="0"/>
              <a:lumOff val="0"/>
              <a:alphaOff val="0"/>
            </a:schemeClr>
          </a:solidFill>
          <a:prstDash val="solid"/>
          <a:miter lim="800000"/>
        </a:ln>
      </dgm:spPr>
      <dgm:t>
        <a:bodyPr/>
        <a:lstStyle/>
        <a:p>
          <a:r>
            <a:rPr lang="zh-CN" sz="1800" smtClean="0"/>
            <a:t>还有必要挑选出一部分员工作为主题专家，在设计小组遇到各种技术问题时提供协助。</a:t>
          </a:r>
          <a:endParaRPr lang="zh-CN" altLang="en-US" sz="1800"/>
        </a:p>
      </dgm:t>
    </dgm:pt>
    <dgm:pt modelId="{B5418AF0-DD28-407D-958D-554BDB35B35F}" type="sibTrans" cxnId="{6F2F0279-8616-40D7-9738-22338E20DB8F}">
      <dgm:prSet/>
      <dgm:spPr/>
      <dgm:t>
        <a:bodyPr/>
        <a:lstStyle/>
        <a:p>
          <a:endParaRPr lang="zh-CN" altLang="en-US"/>
        </a:p>
      </dgm:t>
    </dgm:pt>
    <dgm:pt modelId="{EA266966-BBDE-4DDB-890F-FEBF8B4F3EF9}" type="sibTrans" cxnId="{B9009C0A-E3D5-4E2C-9A2E-140ABCAF799E}">
      <dgm:prSet/>
      <dgm:spPr/>
      <dgm:t>
        <a:bodyPr/>
        <a:lstStyle/>
        <a:p>
          <a:endParaRPr lang="zh-CN" altLang="en-US"/>
        </a:p>
      </dgm:t>
    </dgm:pt>
    <dgm:pt modelId="{0ED85E8C-8F08-4491-B7F8-7B469E0BE625}" type="pres">
      <dgm:prSet presAssocID="{D6E9E213-CB14-4620-AABC-F3A5B0B5CACA}" presName="Name0">
        <dgm:presLayoutVars>
          <dgm:dir/>
          <dgm:animLvl val="lvl"/>
          <dgm:resizeHandles val="exact"/>
        </dgm:presLayoutVars>
      </dgm:prSet>
      <dgm:spPr/>
      <dgm:t>
        <a:bodyPr/>
        <a:lstStyle/>
        <a:p>
          <a:endParaRPr lang="zh-CN" altLang="en-US"/>
        </a:p>
      </dgm:t>
    </dgm:pt>
    <dgm:pt modelId="{4A7E17D2-3F5B-4E88-996E-7EA7BDB2DC01}" type="pres">
      <dgm:prSet presAssocID="{70DE17A8-8B52-4B85-AAF3-C47127AE8472}" presName="linNode"/>
      <dgm:spPr/>
      <dgm:t>
        <a:bodyPr/>
        <a:lstStyle/>
        <a:p/>
      </dgm:t>
    </dgm:pt>
    <dgm:pt modelId="{86B6054A-F971-4F1A-9E0E-7A52DB4DD9F2}" type="pres">
      <dgm:prSet presAssocID="{70DE17A8-8B52-4B85-AAF3-C47127AE8472}" presName="parentText" presStyleLbl="node1" presStyleCnt="1" custScaleX="58730">
        <dgm:presLayoutVars>
          <dgm:chMax val="1"/>
          <dgm:bulletEnabled val="1"/>
        </dgm:presLayoutVars>
      </dgm:prSet>
      <dgm:spPr/>
      <dgm:t>
        <a:bodyPr/>
        <a:lstStyle/>
        <a:p>
          <a:endParaRPr lang="zh-CN" altLang="en-US"/>
        </a:p>
      </dgm:t>
    </dgm:pt>
    <dgm:pt modelId="{579A7307-6F09-4F7F-83FD-FFA808D185AC}" type="pres">
      <dgm:prSet presAssocID="{70DE17A8-8B52-4B85-AAF3-C47127AE8472}" presName="descendantText" presStyleLbl="alignAccFollowNode1" presStyleCnt="1" custScaleX="123214">
        <dgm:presLayoutVars>
          <dgm:bulletEnabled val="1"/>
        </dgm:presLayoutVars>
      </dgm:prSet>
      <dgm:spPr/>
      <dgm:t>
        <a:bodyPr/>
        <a:lstStyle/>
        <a:p>
          <a:endParaRPr lang="zh-CN" altLang="en-US"/>
        </a:p>
      </dgm:t>
    </dgm:pt>
  </dgm:ptLst>
  <dgm:cxnLst>
    <dgm:cxn modelId="{B9009C0A-E3D5-4E2C-9A2E-140ABCAF799E}" srcId="{D6E9E213-CB14-4620-AABC-F3A5B0B5CACA}" destId="{70DE17A8-8B52-4B85-AAF3-C47127AE8472}" srcOrd="0" destOrd="0" parTransId="{6C5C08C0-6EC0-4A7D-8848-93A944066158}" sibTransId="{EA266966-BBDE-4DDB-890F-FEBF8B4F3EF9}"/>
    <dgm:cxn modelId="{683A3F9D-5C33-4CFE-A642-67E41788CF8D}" srcId="{70DE17A8-8B52-4B85-AAF3-C47127AE8472}" destId="{5BC7F6F9-13DE-40DA-BEF0-BD4B9BC094FC}" srcOrd="0" destOrd="0" parTransId="{71895095-2303-4294-88ED-5A7AD45AA931}" sibTransId="{478D3682-A836-41EC-8CB6-CD7BDD5FDAE9}"/>
    <dgm:cxn modelId="{6F2F0279-8616-40D7-9738-22338E20DB8F}" srcId="{70DE17A8-8B52-4B85-AAF3-C47127AE8472}" destId="{A3CDF8B1-0646-4827-B559-5CE407BC4044}" srcOrd="1" destOrd="0" parTransId="{257504EA-C4CC-4D80-A44D-570D967E0EE0}" sibTransId="{B5418AF0-DD28-407D-958D-554BDB35B35F}"/>
    <dgm:cxn modelId="{E43EB65B-DD16-4BF2-983E-039423A38D85}" type="presOf" srcId="{D6E9E213-CB14-4620-AABC-F3A5B0B5CACA}" destId="{0ED85E8C-8F08-4491-B7F8-7B469E0BE625}" srcOrd="0" destOrd="0" presId="urn:microsoft.com/office/officeart/2005/8/layout/vList5"/>
    <dgm:cxn modelId="{49FC5BF7-A2ED-49E5-9404-968FFE47AC36}" type="presParOf" srcId="{0ED85E8C-8F08-4491-B7F8-7B469E0BE625}" destId="{4A7E17D2-3F5B-4E88-996E-7EA7BDB2DC01}" srcOrd="0" destOrd="0" presId="urn:microsoft.com/office/officeart/2005/8/layout/vList5"/>
    <dgm:cxn modelId="{C9CC1F14-E3E7-42BB-A357-B19C55992305}" type="presParOf" srcId="{4A7E17D2-3F5B-4E88-996E-7EA7BDB2DC01}" destId="{86B6054A-F971-4F1A-9E0E-7A52DB4DD9F2}" srcOrd="0" destOrd="0" presId="urn:microsoft.com/office/officeart/2005/8/layout/vList5"/>
    <dgm:cxn modelId="{A664C282-49FE-4A93-B349-CD76C441C74F}" type="presOf" srcId="{70DE17A8-8B52-4B85-AAF3-C47127AE8472}" destId="{86B6054A-F971-4F1A-9E0E-7A52DB4DD9F2}" srcOrd="0" destOrd="0" presId="urn:microsoft.com/office/officeart/2005/8/layout/vList5"/>
    <dgm:cxn modelId="{97497D53-D5AA-432E-96DF-FA214D7F9196}" type="presParOf" srcId="{4A7E17D2-3F5B-4E88-996E-7EA7BDB2DC01}" destId="{579A7307-6F09-4F7F-83FD-FFA808D185AC}" srcOrd="1" destOrd="0" presId="urn:microsoft.com/office/officeart/2005/8/layout/vList5"/>
    <dgm:cxn modelId="{1FDFDE8D-EBA9-4A99-B781-5748121D9580}" type="presOf" srcId="{5BC7F6F9-13DE-40DA-BEF0-BD4B9BC094FC}" destId="{579A7307-6F09-4F7F-83FD-FFA808D185AC}" srcOrd="0" destOrd="0" presId="urn:microsoft.com/office/officeart/2005/8/layout/vList5"/>
    <dgm:cxn modelId="{57F4C7D1-8928-4116-9D7A-40ADAF4AA375}" type="presOf" srcId="{A3CDF8B1-0646-4827-B559-5CE407BC4044}" destId="{579A7307-6F09-4F7F-83FD-FFA808D185AC}" srcOrd="0" destOrd="1" presId="urn:microsoft.com/office/officeart/2005/8/layout/vList5"/>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1" name=""/>
      <dsp:cNvGrpSpPr/>
    </dsp:nvGrpSpPr>
    <dsp:grpSpPr/>
    <dsp:sp modelId="{95CD5AEC-229D-463A-B6C8-B08B23AC6E3B}">
      <dsp:nvSpPr>
        <dsp:cNvPr id="12" name=""/>
        <dsp:cNvSpPr/>
      </dsp:nvSpPr>
      <dsp:spPr>
        <a:xfrm>
          <a:off x="0" y="3326"/>
          <a:ext cx="9469983" cy="951947"/>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zh-CN" altLang="en-US" sz="2400" kern="1200" smtClean="0">
              <a:solidFill>
                <a:schemeClr val="tx1"/>
              </a:solidFill>
            </a:rPr>
            <a:t>深度技能薪资</a:t>
          </a:r>
          <a:r>
            <a:rPr lang="zh-CN" altLang="zh-CN" sz="2400" kern="1200" smtClean="0">
              <a:solidFill>
                <a:schemeClr val="tx1"/>
              </a:solidFill>
            </a:rPr>
            <a:t>计划</a:t>
          </a:r>
          <a:endParaRPr lang="zh-CN" altLang="en-US" sz="2400" kern="1200">
            <a:solidFill>
              <a:schemeClr val="tx1"/>
            </a:solidFill>
          </a:endParaRPr>
        </a:p>
      </dsp:txBody>
      <dsp:txXfrm>
        <a:off x="46470" y="49796"/>
        <a:ext cx="9377043" cy="859006"/>
      </dsp:txXfrm>
    </dsp:sp>
    <dsp:sp modelId="{81D51B17-C7D3-4C28-A08D-D048EBC2CECB}">
      <dsp:nvSpPr>
        <dsp:cNvPr id="13" name=""/>
        <dsp:cNvSpPr/>
      </dsp:nvSpPr>
      <dsp:spPr>
        <a:xfrm>
          <a:off x="0" y="955274"/>
          <a:ext cx="9469983" cy="2902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0672"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zh-CN" sz="2000" kern="1200" smtClean="0"/>
            <a:t>即通过在一个范围较为明确的具有一定专业性的技术或专业领域中不断积累而形成的专业知识、技能和经验。</a:t>
          </a:r>
          <a:endParaRPr lang="zh-CN" altLang="en-US" sz="2000" kern="1200"/>
        </a:p>
        <a:p>
          <a:pPr marL="228600" lvl="1" indent="-228600" algn="l" defTabSz="889000">
            <a:lnSpc>
              <a:spcPct val="90000"/>
            </a:lnSpc>
            <a:spcBef>
              <a:spcPct val="0"/>
            </a:spcBef>
            <a:spcAft>
              <a:spcPct val="20000"/>
            </a:spcAft>
            <a:buChar char="••"/>
          </a:pPr>
          <a:r>
            <a:rPr lang="zh-CN" sz="2000" kern="1200" smtClean="0"/>
            <a:t>在这种情况下，员工要想达到良好的工作绩效，一开始可能需要胜任一些相对比较简单的工作，然后逐渐从事一些需要运用较为复杂的技能的活动。</a:t>
          </a:r>
          <a:endParaRPr lang="zh-CN" altLang="en-US" sz="2000" kern="1200"/>
        </a:p>
        <a:p>
          <a:pPr marL="228600" lvl="1" indent="-228600" algn="l" defTabSz="889000">
            <a:lnSpc>
              <a:spcPct val="90000"/>
            </a:lnSpc>
            <a:spcBef>
              <a:spcPct val="0"/>
            </a:spcBef>
            <a:spcAft>
              <a:spcPct val="20000"/>
            </a:spcAft>
            <a:buChar char="••"/>
          </a:pPr>
          <a:r>
            <a:rPr lang="zh-CN" sz="2000" kern="1200" smtClean="0"/>
            <a:t>这种深度技能的培养往往是沿着某一专业化的职业发展通道不断上行的一个过程。</a:t>
          </a:r>
          <a:endParaRPr lang="zh-CN" altLang="en-US" sz="2000" kern="1200"/>
        </a:p>
        <a:p>
          <a:pPr marL="228600" lvl="1" indent="-228600" algn="l" defTabSz="889000">
            <a:lnSpc>
              <a:spcPct val="90000"/>
            </a:lnSpc>
            <a:spcBef>
              <a:spcPct val="0"/>
            </a:spcBef>
            <a:spcAft>
              <a:spcPct val="20000"/>
            </a:spcAft>
            <a:buChar char="••"/>
          </a:pPr>
          <a:r>
            <a:rPr lang="zh-CN" sz="2000" kern="1200" smtClean="0"/>
            <a:t>典型的大学教师的技能和职业发展就是一种深度技能的积累过程。</a:t>
          </a:r>
          <a:endParaRPr lang="zh-CN" altLang="en-US" sz="2000" kern="1200"/>
        </a:p>
      </dsp:txBody>
      <dsp:txXfrm>
        <a:off x="0" y="955274"/>
        <a:ext cx="9469983" cy="2902197"/>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1" name=""/>
      <dsp:cNvGrpSpPr/>
    </dsp:nvGrpSpPr>
    <dsp:grpSpPr/>
    <dsp:sp modelId="{95CD5AEC-229D-463A-B6C8-B08B23AC6E3B}">
      <dsp:nvSpPr>
        <dsp:cNvPr id="12" name=""/>
        <dsp:cNvSpPr/>
      </dsp:nvSpPr>
      <dsp:spPr>
        <a:xfrm>
          <a:off x="0" y="1893"/>
          <a:ext cx="9469983" cy="859792"/>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zh-CN" altLang="en-US" sz="2400" kern="1200" smtClean="0">
              <a:solidFill>
                <a:schemeClr val="tx1"/>
              </a:solidFill>
            </a:rPr>
            <a:t>广度技能薪资</a:t>
          </a:r>
          <a:r>
            <a:rPr lang="zh-CN" altLang="zh-CN" sz="2400" kern="1200" smtClean="0">
              <a:solidFill>
                <a:schemeClr val="tx1"/>
              </a:solidFill>
            </a:rPr>
            <a:t>计划</a:t>
          </a:r>
          <a:endParaRPr lang="zh-CN" altLang="en-US" sz="2400" kern="1200">
            <a:solidFill>
              <a:schemeClr val="tx1"/>
            </a:solidFill>
          </a:endParaRPr>
        </a:p>
      </dsp:txBody>
      <dsp:txXfrm>
        <a:off x="41971" y="43865"/>
        <a:ext cx="9386039" cy="775849"/>
      </dsp:txXfrm>
    </dsp:sp>
    <dsp:sp modelId="{81D51B17-C7D3-4C28-A08D-D048EBC2CECB}">
      <dsp:nvSpPr>
        <dsp:cNvPr id="13" name=""/>
        <dsp:cNvSpPr/>
      </dsp:nvSpPr>
      <dsp:spPr>
        <a:xfrm>
          <a:off x="0" y="861686"/>
          <a:ext cx="9469983" cy="1487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0672"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zh-CN" sz="2000" kern="1200" smtClean="0"/>
            <a:t>与深度技能不同，广度技能往往要求员工在工作时运用其上游、下游或者同级职位所要求的多种一般技能。</a:t>
          </a:r>
          <a:endParaRPr lang="zh-CN" altLang="en-US" sz="2000" kern="1200"/>
        </a:p>
        <a:p>
          <a:pPr marL="228600" lvl="1" indent="-228600" algn="l" defTabSz="889000">
            <a:lnSpc>
              <a:spcPct val="90000"/>
            </a:lnSpc>
            <a:spcBef>
              <a:spcPct val="0"/>
            </a:spcBef>
            <a:spcAft>
              <a:spcPct val="20000"/>
            </a:spcAft>
            <a:buChar char="••"/>
          </a:pPr>
          <a:r>
            <a:rPr lang="zh-CN" sz="2000" kern="1200" smtClean="0"/>
            <a:t>它通常要求任职者不仅能够胜任在自己的职位族范围内需要完成的各种任务，而且能够胜任本职位族之外的其他职位需要完成的一般工作任务。</a:t>
          </a:r>
          <a:endParaRPr lang="zh-CN" altLang="en-US" sz="2000" kern="1200"/>
        </a:p>
      </dsp:txBody>
      <dsp:txXfrm>
        <a:off x="0" y="861686"/>
        <a:ext cx="9469983" cy="1487732"/>
      </dsp:txXfrm>
    </dsp:sp>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3" name=""/>
      <dsp:cNvGrpSpPr/>
    </dsp:nvGrpSpPr>
    <dsp:grpSpPr/>
    <dsp:sp modelId="{211E4D61-F7B8-4877-BBF7-D458374DBB04}">
      <dsp:nvSpPr>
        <dsp:cNvPr id="64" name=""/>
        <dsp:cNvSpPr/>
      </dsp:nvSpPr>
      <dsp:spPr>
        <a:xfrm>
          <a:off x="565380" y="336755"/>
          <a:ext cx="2470008" cy="1482005"/>
        </a:xfrm>
        <a:prstGeom prst="roundRect">
          <a:avLst>
            <a:gd name="adj" fmla="val 10000"/>
          </a:avLst>
        </a:prstGeom>
        <a:solidFill>
          <a:srgbClr val="92D05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sz="1800" kern="1200" smtClean="0"/>
            <a:t>成立技能薪酬方案设计小组</a:t>
          </a:r>
          <a:endParaRPr lang="zh-CN" altLang="en-US" sz="1800" b="0" kern="1200"/>
        </a:p>
      </dsp:txBody>
      <dsp:txXfrm>
        <a:off x="608786" y="380161"/>
        <a:ext cx="2383195" cy="1395192"/>
      </dsp:txXfrm>
    </dsp:sp>
    <dsp:sp modelId="{A2FA7C9B-CA17-4FE8-B8D3-D8017306FC8B}">
      <dsp:nvSpPr>
        <dsp:cNvPr id="65" name=""/>
        <dsp:cNvSpPr/>
      </dsp:nvSpPr>
      <dsp:spPr>
        <a:xfrm>
          <a:off x="3252749" y="771477"/>
          <a:ext cx="523641" cy="612562"/>
        </a:xfrm>
        <a:prstGeom prst="rightArrow">
          <a:avLst>
            <a:gd name="adj1" fmla="val 60000"/>
            <a:gd name="adj2" fmla="val 50000"/>
          </a:avLst>
        </a:prstGeom>
        <a:solidFill>
          <a:srgbClr val="92D050"/>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zh-CN" altLang="en-US" sz="2700" kern="1200"/>
        </a:p>
      </dsp:txBody>
      <dsp:txXfrm>
        <a:off x="3252749" y="893989"/>
        <a:ext cx="366549" cy="367538"/>
      </dsp:txXfrm>
    </dsp:sp>
    <dsp:sp modelId="{5814A49B-6780-490D-B8E8-64FD232474B5}">
      <dsp:nvSpPr>
        <dsp:cNvPr id="66" name=""/>
        <dsp:cNvSpPr/>
      </dsp:nvSpPr>
      <dsp:spPr>
        <a:xfrm>
          <a:off x="4023392" y="336755"/>
          <a:ext cx="2470008" cy="1482005"/>
        </a:xfrm>
        <a:prstGeom prst="roundRect">
          <a:avLst>
            <a:gd name="adj" fmla="val 10000"/>
          </a:avLst>
        </a:prstGeom>
        <a:solidFill>
          <a:srgbClr val="00B05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sz="1800" kern="1200" smtClean="0"/>
            <a:t>进行工作任务分析</a:t>
          </a:r>
          <a:endParaRPr lang="zh-CN" altLang="en-US" sz="1800" b="1" kern="1200"/>
        </a:p>
      </dsp:txBody>
      <dsp:txXfrm>
        <a:off x="4066799" y="380161"/>
        <a:ext cx="2383195" cy="1395192"/>
      </dsp:txXfrm>
    </dsp:sp>
    <dsp:sp modelId="{C3F6E146-F7D3-485D-9004-A41D8C8C4A20}">
      <dsp:nvSpPr>
        <dsp:cNvPr id="67" name=""/>
        <dsp:cNvSpPr/>
      </dsp:nvSpPr>
      <dsp:spPr>
        <a:xfrm rot="847811">
          <a:off x="6702593" y="1203011"/>
          <a:ext cx="539979" cy="612562"/>
        </a:xfrm>
        <a:prstGeom prst="rightArrow">
          <a:avLst>
            <a:gd name="adj1" fmla="val 60000"/>
            <a:gd name="adj2" fmla="val 50000"/>
          </a:avLst>
        </a:prstGeom>
        <a:solidFill>
          <a:srgbClr val="00B050"/>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zh-CN" altLang="en-US" sz="2700" kern="1200"/>
        </a:p>
      </dsp:txBody>
      <dsp:txXfrm>
        <a:off x="6705044" y="1305750"/>
        <a:ext cx="377985" cy="367538"/>
      </dsp:txXfrm>
    </dsp:sp>
    <dsp:sp modelId="{12C47D56-C45F-452D-BDE1-2857563446E3}">
      <dsp:nvSpPr>
        <dsp:cNvPr id="68" name=""/>
        <dsp:cNvSpPr/>
      </dsp:nvSpPr>
      <dsp:spPr>
        <a:xfrm>
          <a:off x="7481404" y="1207285"/>
          <a:ext cx="2470008" cy="1482005"/>
        </a:xfrm>
        <a:prstGeom prst="roundRect">
          <a:avLst>
            <a:gd name="adj" fmla="val 10000"/>
          </a:avLst>
        </a:prstGeom>
        <a:solidFill>
          <a:srgbClr val="00B0F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sz="1800" kern="1200" smtClean="0"/>
            <a:t>评价工作任务，创建新的工作任务清单</a:t>
          </a:r>
          <a:endParaRPr lang="zh-CN" altLang="en-US" sz="1800" b="1" kern="1200"/>
        </a:p>
      </dsp:txBody>
      <dsp:txXfrm>
        <a:off x="7524811" y="1250691"/>
        <a:ext cx="2383195" cy="1395192"/>
      </dsp:txXfrm>
    </dsp:sp>
    <dsp:sp modelId="{DBDB40F7-6A05-447E-A793-895E4A6A23B1}">
      <dsp:nvSpPr>
        <dsp:cNvPr id="69" name=""/>
        <dsp:cNvSpPr/>
      </dsp:nvSpPr>
      <dsp:spPr>
        <a:xfrm rot="9812211">
          <a:off x="6730262" y="2188711"/>
          <a:ext cx="545263" cy="612562"/>
        </a:xfrm>
        <a:prstGeom prst="rightArrow">
          <a:avLst>
            <a:gd name="adj1" fmla="val 60000"/>
            <a:gd name="adj2" fmla="val 50000"/>
          </a:avLst>
        </a:prstGeom>
        <a:solidFill>
          <a:srgbClr val="00B0F0"/>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zh-CN" altLang="en-US" sz="2700" kern="1200"/>
        </a:p>
      </dsp:txBody>
      <dsp:txXfrm rot="10800000">
        <a:off x="6890488" y="2288044"/>
        <a:ext cx="381684" cy="367538"/>
      </dsp:txXfrm>
    </dsp:sp>
    <dsp:sp modelId="{15C537B0-2E90-4DD0-A64D-E5EBF2654D99}">
      <dsp:nvSpPr>
        <dsp:cNvPr id="70" name=""/>
        <dsp:cNvSpPr/>
      </dsp:nvSpPr>
      <dsp:spPr>
        <a:xfrm>
          <a:off x="4024775" y="2228767"/>
          <a:ext cx="2470008" cy="1482005"/>
        </a:xfrm>
        <a:prstGeom prst="roundRect">
          <a:avLst>
            <a:gd name="adj" fmla="val 10000"/>
          </a:avLst>
        </a:prstGeom>
        <a:solidFill>
          <a:srgbClr val="0070C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sz="1800" kern="1200" smtClean="0"/>
            <a:t>技能等级的确定与定价</a:t>
          </a:r>
          <a:endParaRPr lang="zh-CN" altLang="en-US" sz="1800" b="1" kern="1200"/>
        </a:p>
      </dsp:txBody>
      <dsp:txXfrm>
        <a:off x="4068181" y="2272173"/>
        <a:ext cx="2383195" cy="1395192"/>
      </dsp:txXfrm>
    </dsp:sp>
    <dsp:sp modelId="{07D665AD-B9D2-4B43-85D1-5D7C24FD4863}">
      <dsp:nvSpPr>
        <dsp:cNvPr id="71" name=""/>
        <dsp:cNvSpPr/>
      </dsp:nvSpPr>
      <dsp:spPr>
        <a:xfrm rot="10800000">
          <a:off x="3283773" y="2663489"/>
          <a:ext cx="523641" cy="612562"/>
        </a:xfrm>
        <a:prstGeom prst="rightArrow">
          <a:avLst>
            <a:gd name="adj1" fmla="val 60000"/>
            <a:gd name="adj2" fmla="val 50000"/>
          </a:avLst>
        </a:prstGeom>
        <a:solidFill>
          <a:srgbClr val="0070C0"/>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zh-CN" altLang="en-US" sz="2700" kern="1200"/>
        </a:p>
      </dsp:txBody>
      <dsp:txXfrm rot="10800000">
        <a:off x="3440865" y="2786001"/>
        <a:ext cx="366549" cy="367538"/>
      </dsp:txXfrm>
    </dsp:sp>
    <dsp:sp modelId="{0AF96FEA-A99E-49B0-8496-E4D9CABACD2E}">
      <dsp:nvSpPr>
        <dsp:cNvPr id="72" name=""/>
        <dsp:cNvSpPr/>
      </dsp:nvSpPr>
      <dsp:spPr>
        <a:xfrm>
          <a:off x="566763" y="2228767"/>
          <a:ext cx="2470008" cy="1482005"/>
        </a:xfrm>
        <a:prstGeom prst="roundRect">
          <a:avLst>
            <a:gd name="adj" fmla="val 10000"/>
          </a:avLst>
        </a:prstGeom>
        <a:solidFill>
          <a:srgbClr val="00206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sz="1800" kern="1200" smtClean="0"/>
            <a:t>技能的分析、培训与认证</a:t>
          </a:r>
          <a:endParaRPr lang="zh-CN" altLang="en-US" sz="1800" b="1" kern="1200"/>
        </a:p>
      </dsp:txBody>
      <dsp:txXfrm>
        <a:off x="610169" y="2272173"/>
        <a:ext cx="2383195" cy="1395192"/>
      </dsp:txXfrm>
    </dsp:sp>
  </dsp:spTree>
</dsp:drawing>
</file>

<file path=ppt/diagrams/drawing4.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8" name=""/>
      <dsp:cNvGrpSpPr/>
    </dsp:nvGrpSpPr>
    <dsp:grpSpPr/>
    <dsp:sp modelId="{579A7307-6F09-4F7F-83FD-FFA808D185AC}">
      <dsp:nvSpPr>
        <dsp:cNvPr id="9" name=""/>
        <dsp:cNvSpPr/>
      </dsp:nvSpPr>
      <dsp:spPr>
        <a:xfrm rot="5400000">
          <a:off x="4938747" y="-2387264"/>
          <a:ext cx="2762922" cy="8228181"/>
        </a:xfrm>
        <a:prstGeom prst="round2SameRect">
          <a:avLst/>
        </a:prstGeom>
        <a:solidFill>
          <a:srgbClr val="92D050">
            <a:alpha val="90000"/>
          </a:srgb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zh-CN" sz="1800" kern="1200" smtClean="0"/>
            <a:t>技能薪酬方案的制定通常需要建立两个层次的委员会</a:t>
          </a:r>
          <a:r>
            <a:rPr lang="zh-CN" altLang="en-US" sz="1800" kern="1200" smtClean="0"/>
            <a:t>：</a:t>
          </a:r>
          <a:r>
            <a:rPr lang="zh-CN" sz="1800" kern="1200" smtClean="0"/>
            <a:t>一个是指导委员会，一个是设计小组。</a:t>
          </a:r>
          <a:endParaRPr lang="zh-CN" altLang="en-US" sz="1800" kern="1200"/>
        </a:p>
        <a:p>
          <a:pPr marL="171450" lvl="1" indent="-171450" algn="l" defTabSz="800100">
            <a:lnSpc>
              <a:spcPct val="90000"/>
            </a:lnSpc>
            <a:spcBef>
              <a:spcPct val="0"/>
            </a:spcBef>
            <a:spcAft>
              <a:spcPct val="15000"/>
            </a:spcAft>
            <a:buChar char="••"/>
          </a:pPr>
          <a:r>
            <a:rPr lang="zh-CN" sz="1800" kern="1200" smtClean="0"/>
            <a:t>还有必要挑选出一部分员工作为主题专家，在设计小组遇到各种技术问题时提供协助。</a:t>
          </a:r>
          <a:endParaRPr lang="zh-CN" altLang="en-US" sz="1800" kern="1200"/>
        </a:p>
      </dsp:txBody>
      <dsp:txXfrm rot="-5400000">
        <a:off x="2206118" y="480240"/>
        <a:ext cx="8093306" cy="2493172"/>
      </dsp:txXfrm>
    </dsp:sp>
    <dsp:sp modelId="{86B6054A-F971-4F1A-9E0E-7A52DB4DD9F2}">
      <dsp:nvSpPr>
        <dsp:cNvPr id="10" name=""/>
        <dsp:cNvSpPr/>
      </dsp:nvSpPr>
      <dsp:spPr>
        <a:xfrm>
          <a:off x="12" y="0"/>
          <a:ext cx="2206105" cy="3453653"/>
        </a:xfrm>
        <a:prstGeom prst="roundRect">
          <a:avLst/>
        </a:prstGeom>
        <a:solidFill>
          <a:srgbClr val="0070C0">
            <a:alpha val="9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zh-CN" altLang="en-US" sz="2400" kern="1200" smtClean="0">
              <a:latin typeface="+mn-ea"/>
              <a:ea typeface="+mn-ea"/>
            </a:rPr>
            <a:t>第</a:t>
          </a:r>
          <a:r>
            <a:rPr lang="en-US" altLang="zh-CN" sz="2400" kern="1200" smtClean="0">
              <a:latin typeface="+mn-ea"/>
              <a:ea typeface="+mn-ea"/>
            </a:rPr>
            <a:t>1</a:t>
          </a:r>
          <a:r>
            <a:rPr lang="zh-CN" altLang="en-US" sz="2400" kern="1200" smtClean="0">
              <a:latin typeface="+mn-ea"/>
              <a:ea typeface="+mn-ea"/>
            </a:rPr>
            <a:t>步</a:t>
          </a:r>
          <a:endParaRPr lang="zh-CN" altLang="en-US" sz="2400" kern="1200">
            <a:latin typeface="+mn-ea"/>
            <a:ea typeface="+mn-ea"/>
          </a:endParaRPr>
        </a:p>
      </dsp:txBody>
      <dsp:txXfrm>
        <a:off x="107705" y="107693"/>
        <a:ext cx="1990719" cy="3238267"/>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dgm:ruleLst>
    <dgm:forEach name="Name0" axis="ch" ptType="node">
      <dgm:layoutNode name="parentText" styleLbl="node1">
        <dgm:varLst>
          <dgm:chMax val="0"/>
          <dgm:bulletEnabled val="1"/>
        </dgm:varLst>
        <dgm:alg type="tx">
          <dgm:param type="parTxLTRAlign" val="l"/>
          <dgm:param type="parTxRTLAlign" val="r"/>
        </dgm:alg>
        <dgm:shape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dgm:ruleLst>
      </dgm:layoutNode>
      <dgm:choose name="Name1">
        <dgm:if name="Name2" axis="ch" ptType="node" func="cnt" op="gte" val="1">
          <dgm:layoutNode name="childText" styleLbl="revTx">
            <dgm:varLst>
              <dgm:bulletEnabled val="1"/>
            </dgm:varLst>
            <dgm:alg type="tx">
              <dgm:param type="lnSpAfChP" val="20"/>
              <dgm:param type="stBulletLvl" val="1"/>
            </dgm:alg>
            <dgm:shape type="rect" r:blip="">
              <dgm:adjLst/>
            </dgm:shape>
            <dgm:presOf axis="des" ptType="node"/>
            <dgm:constrLst>
              <dgm:constr type="tMarg" refType="primFontSz" fact="0.1"/>
              <dgm:constr type="bMarg" refType="primFontSz" fact="0.1"/>
              <dgm:constr type="lMarg" refType="w" fact="0.09"/>
            </dgm:constrLst>
            <dgm:ruleLst>
              <dgm:rule type="h" val="INF"/>
            </dgm:ruleLst>
          </dgm:layoutNode>
        </dgm:if>
        <dgm:else name="Name3">
          <dgm:choose name="Name4">
            <dgm:if name="Name5" axis="par ch" ptType="doc node" func="cnt" op="gte" val="2">
              <dgm:forEach name="Name6" axis="followSib" ptType="sibTrans" cnt="1">
                <dgm:layoutNode name="spacer">
                  <dgm:alg type="sp"/>
                  <dgm:shape r:blip="">
                    <dgm:adjLst/>
                  </dgm:shape>
                  <dgm:presOf/>
                  <dgm:constrLst/>
                  <dgm:ruleLst/>
                </dgm:layoutNode>
              </dgm:forEach>
            </dgm:if>
            <dgm:else name="Name7"/>
          </dgm:choose>
        </dgm:else>
      </dgm:choose>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dgm:ruleLst>
    <dgm:forEach name="Name0" axis="ch" ptType="node">
      <dgm:layoutNode name="parentText" styleLbl="node1">
        <dgm:varLst>
          <dgm:chMax val="0"/>
          <dgm:bulletEnabled val="1"/>
        </dgm:varLst>
        <dgm:alg type="tx">
          <dgm:param type="parTxLTRAlign" val="l"/>
          <dgm:param type="parTxRTLAlign" val="r"/>
        </dgm:alg>
        <dgm:shape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dgm:ruleLst>
      </dgm:layoutNode>
      <dgm:choose name="Name1">
        <dgm:if name="Name2" axis="ch" ptType="node" func="cnt" op="gte" val="1">
          <dgm:layoutNode name="childText" styleLbl="revTx">
            <dgm:varLst>
              <dgm:bulletEnabled val="1"/>
            </dgm:varLst>
            <dgm:alg type="tx">
              <dgm:param type="lnSpAfChP" val="20"/>
              <dgm:param type="stBulletLvl" val="1"/>
            </dgm:alg>
            <dgm:shape type="rect" r:blip="">
              <dgm:adjLst/>
            </dgm:shape>
            <dgm:presOf axis="des" ptType="node"/>
            <dgm:constrLst>
              <dgm:constr type="tMarg" refType="primFontSz" fact="0.1"/>
              <dgm:constr type="bMarg" refType="primFontSz" fact="0.1"/>
              <dgm:constr type="lMarg" refType="w" fact="0.09"/>
            </dgm:constrLst>
            <dgm:ruleLst>
              <dgm:rule type="h" val="INF"/>
            </dgm:ruleLst>
          </dgm:layoutNode>
        </dgm:if>
        <dgm:else name="Name3">
          <dgm:choose name="Name4">
            <dgm:if name="Name5" axis="par ch" ptType="doc node" func="cnt" op="gte" val="2">
              <dgm:forEach name="Name6" axis="followSib" ptType="sibTrans" cnt="1">
                <dgm:layoutNode name="spacer">
                  <dgm:alg type="sp"/>
                  <dgm:shape r:blip="">
                    <dgm:adjLst/>
                  </dgm:shape>
                  <dgm:presOf/>
                  <dgm:constrLst/>
                  <dgm:ruleLst/>
                </dgm:layoutNode>
              </dgm:forEach>
            </dgm:if>
            <dgm:else name="Name7"/>
          </dgm:choose>
        </dgm:else>
      </dgm:choose>
    </dgm:forEach>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bkpt" val="endCnv"/>
          <dgm:param type="contDir" val="revDir"/>
          <dgm:param type="grDir" val="tL"/>
          <dgm:param type="flowDir" val="row"/>
        </dgm:alg>
      </dgm:if>
      <dgm:else name="Name2">
        <dgm:alg type="snake">
          <dgm:param type="bkpt" val="endCnv"/>
          <dgm:param type="contDir" val="revDir"/>
          <dgm:param type="grDir" val="tR"/>
          <dgm:param type="flowDir" val="row"/>
        </dgm:alg>
      </dgm:else>
    </dgm:choose>
    <dgm:shape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dgm:ruleLst>
      </dgm:layoutNode>
      <dgm:forEach name="sibTransForEach" axis="followSib" ptType="sibTrans" cnt="1">
        <dgm:layoutNode name="sibTrans">
          <dgm:alg type="conn">
            <dgm:param type="begPts" val="auto"/>
            <dgm:param type="endPts" val="auto"/>
          </dgm:alg>
          <dgm:shape type="conn" r:blip="">
            <dgm:adjLst/>
          </dgm:shape>
          <dgm:presOf axis="self"/>
          <dgm:constrLst>
            <dgm:constr type="h" refType="w" fact="0.62"/>
            <dgm:constr type="connDist"/>
          </dgm:constrLst>
          <dgm:ruleLst/>
          <dgm:layoutNode name="connectorText">
            <dgm:alg type="tx">
              <dgm:param type="autoTxRot" val="upr"/>
            </dgm:alg>
            <dgm:shape type="conn" r:blip="" hideGeom="1">
              <dgm:adjLst/>
            </dgm:shape>
            <dgm:presOf axis="self"/>
            <dgm:constrLst>
              <dgm:constr type="lMarg"/>
              <dgm:constr type="rMarg"/>
              <dgm:constr type="tMarg"/>
              <dgm:constr type="bMarg"/>
            </dgm:constrLst>
            <dgm:ruleLst>
              <dgm:rule type="primFontSz" val="5"/>
            </dgm:ruleLst>
          </dgm:layoutNode>
        </dgm:layoutNode>
      </dgm:forEach>
    </dgm:forEach>
  </dgm:layoutNode>
</dgm:layoutDef>
</file>

<file path=ppt/diagrams/layout4.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rot="90" type="round2SameRect" r:blip="">
                    <dgm:adjLst/>
                  </dgm:shape>
                </dgm:if>
                <dgm:else name="Name12">
                  <dgm:shape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dgm:ruleLst>
            </dgm:layoutNode>
          </dgm:if>
          <dgm:else name="Name13"/>
        </dgm:choose>
      </dgm:layoutNode>
      <dgm:forEach name="Name14" axis="followSib" ptType="sibTrans" cnt="1">
        <dgm:layoutNode name="sp">
          <dgm:alg type="sp"/>
          <dgm:shape r:blip="">
            <dgm:adjLst/>
          </dgm:shape>
          <dgm:presOf/>
          <dgm:constrLst/>
          <dgm:ruleLst/>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3">
        <a:scrgbClr r="0" g="0" b="0"/>
      </a:lnRef>
      <a:fillRef idx="1">
        <a:scrgbClr r="0" g="0" b="0"/>
      </a:fillRef>
      <a:effectRef idx="0">
        <a:scrgbClr r="0" g="0" b="0"/>
      </a:effectRef>
      <a:fontRef idx="minor">
        <a:schemeClr val="tx1"/>
      </a:fontRef>
    </dgm:style>
  </dgm:styleLbl>
</dgm:styleDef>
</file>

<file path=ppt/diagrams/quickStyle4.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rawings/_rels/vmlDrawing1.vml.rels>&#65279;<?xml version="1.0" encoding="utf-8" standalone="yes"?><Relationships xmlns="http://schemas.openxmlformats.org/package/2006/relationships"><Relationship Id="rId1" Type="http://schemas.openxmlformats.org/officeDocument/2006/relationships/image" Target="../media/image6.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7F1DD2-9A69-4A30-A20B-8ED9F9F614F2}" type="datetimeFigureOut">
              <a:rPr lang="zh-CN" altLang="en-US" smtClean="0"/>
              <a:t/>
            </a:fld>
            <a:endParaRPr lang="zh-CN" alt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E2EF1F-5AB9-4920-AF5B-E1DBE1708744}"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546" name="Rectangle 7"/>
          <p:cNvSpPr>
            <a:spLocks noGrp="1" noChangeArrowheads="1"/>
          </p:cNvSpPr>
          <p:nvPr>
            <p:ph type="sldNum" sz="quarter" idx="5"/>
          </p:nvPr>
        </p:nvSpPr>
        <p:spPr>
          <a:noFill/>
        </p:spPr>
        <p:txBody>
          <a:bodyPr/>
          <a:lstStyle/>
          <a:p>
            <a:fld id="{2CCB9DFC-3F1D-4F2F-A612-880BFEAA2277}" type="slidenum">
              <a:rPr lang="en-US" altLang="zh-CN" smtClean="0"/>
              <a:t>4</a:t>
            </a:fld>
            <a:endParaRPr lang="en-US" altLang="zh-CN"/>
          </a:p>
        </p:txBody>
      </p:sp>
      <p:sp>
        <p:nvSpPr>
          <p:cNvPr id="364547" name="Rectangle 2"/>
          <p:cNvSpPr>
            <a:spLocks noGrp="1" noRot="1" noChangeAspect="1" noChangeArrowheads="1" noTextEdit="1"/>
          </p:cNvSpPr>
          <p:nvPr>
            <p:ph type="sldImg"/>
          </p:nvPr>
        </p:nvSpPr>
        <p:spPr/>
      </p:sp>
      <p:sp>
        <p:nvSpPr>
          <p:cNvPr id="36454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546" name="Rectangle 7"/>
          <p:cNvSpPr>
            <a:spLocks noGrp="1" noChangeArrowheads="1"/>
          </p:cNvSpPr>
          <p:nvPr>
            <p:ph type="sldNum" sz="quarter" idx="5"/>
          </p:nvPr>
        </p:nvSpPr>
        <p:spPr>
          <a:noFill/>
        </p:spPr>
        <p:txBody>
          <a:bodyPr/>
          <a:lstStyle/>
          <a:p>
            <a:fld id="{2CCB9DFC-3F1D-4F2F-A612-880BFEAA2277}" type="slidenum">
              <a:rPr lang="en-US" altLang="zh-CN" smtClean="0"/>
              <a:t>5</a:t>
            </a:fld>
            <a:endParaRPr lang="en-US" altLang="zh-CN"/>
          </a:p>
        </p:txBody>
      </p:sp>
      <p:sp>
        <p:nvSpPr>
          <p:cNvPr id="364547" name="Rectangle 2"/>
          <p:cNvSpPr>
            <a:spLocks noGrp="1" noRot="1" noChangeAspect="1" noChangeArrowheads="1" noTextEdit="1"/>
          </p:cNvSpPr>
          <p:nvPr>
            <p:ph type="sldImg"/>
          </p:nvPr>
        </p:nvSpPr>
        <p:spPr/>
      </p:sp>
      <p:sp>
        <p:nvSpPr>
          <p:cNvPr id="36454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7</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8</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9</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10</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11</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12</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13</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14</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15</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16</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17</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CCF8A7-31DD-4A9D-8786-ABAF5F7EBE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BBD719-EA64-4239-9931-0C8357AC77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A55D6B-B7F6-4595-BA2E-B3E7638076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BB8BE6-23D8-4AD4-87D9-0B04429F1A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4A3D91-E56C-4DE5-BF95-F42841C3E6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B13CF2-6888-4188-8A4A-FAF0984A5F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A9AA16-0881-4F16-996E-99C6E6C553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1BEF32-9219-448C-B3DE-7C6FC96029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15A27C-9561-41A6-A5B5-8C20F4F914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FB6AA6-C562-4353-A10E-E34DACC17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BA98E9-5FD4-4CD2-AE96-E711B2779C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accent1"/>
        </a:solidFill>
        <a:effectLst/>
      </p:bgPr>
    </p:bg>
    <p:spTree>
      <p:nvGrpSpPr>
        <p:cNvPr id="1" name=""/>
        <p:cNvGrpSpPr/>
        <p:nvPr/>
      </p:nvGrpSpPr>
      <p:grpSpPr>
        <a:xfrm>
          <a:off x="0" y="0"/>
          <a:ext cx="0" cy="0"/>
        </a:xfrm>
      </p:grpSpPr>
      <p:sp>
        <p:nvSpPr>
          <p:cNvPr id="225" name="矩形 224"/>
          <p:cNvSpPr/>
          <p:nvPr userDrawn="1"/>
        </p:nvSpPr>
        <p:spPr>
          <a:xfrm>
            <a:off x="6458054" y="1457848"/>
            <a:ext cx="2091541" cy="3092588"/>
          </a:xfrm>
          <a:prstGeom prst="rect">
            <a:avLst/>
          </a:prstGeom>
          <a:no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 name="组合 3"/>
          <p:cNvGrpSpPr/>
          <p:nvPr userDrawn="1"/>
        </p:nvGrpSpPr>
        <p:grpSpPr>
          <a:xfrm>
            <a:off x="101600" y="938570"/>
            <a:ext cx="6822395" cy="5917843"/>
            <a:chOff x="101600" y="938570"/>
            <a:chExt cx="6822395" cy="5917843"/>
          </a:xfrm>
        </p:grpSpPr>
        <p:grpSp>
          <p:nvGrpSpPr>
            <p:cNvPr id="10" name="组合 9"/>
            <p:cNvGrpSpPr/>
            <p:nvPr/>
          </p:nvGrpSpPr>
          <p:grpSpPr>
            <a:xfrm>
              <a:off x="5485389" y="1923802"/>
              <a:ext cx="1417906" cy="1380329"/>
              <a:chOff x="7818438" y="604838"/>
              <a:chExt cx="1797050" cy="1749425"/>
            </a:xfrm>
          </p:grpSpPr>
          <p:sp>
            <p:nvSpPr>
              <p:cNvPr id="217" name="Freeform 27"/>
              <p:cNvSpPr/>
              <p:nvPr/>
            </p:nvSpPr>
            <p:spPr bwMode="auto">
              <a:xfrm>
                <a:off x="7842251" y="628650"/>
                <a:ext cx="1749425" cy="1700213"/>
              </a:xfrm>
              <a:custGeom>
                <a:gdLst>
                  <a:gd name="T0" fmla="*/ 361 w 722"/>
                  <a:gd name="T1" fmla="*/ 0 h 703"/>
                  <a:gd name="T2" fmla="*/ 414 w 722"/>
                  <a:gd name="T3" fmla="*/ 4 h 703"/>
                  <a:gd name="T4" fmla="*/ 722 w 722"/>
                  <a:gd name="T5" fmla="*/ 352 h 703"/>
                  <a:gd name="T6" fmla="*/ 722 w 722"/>
                  <a:gd name="T7" fmla="*/ 367 h 703"/>
                  <a:gd name="T8" fmla="*/ 361 w 722"/>
                  <a:gd name="T9" fmla="*/ 703 h 703"/>
                  <a:gd name="T10" fmla="*/ 0 w 722"/>
                  <a:gd name="T11" fmla="*/ 352 h 703"/>
                  <a:gd name="T12" fmla="*/ 361 w 722"/>
                  <a:gd name="T13" fmla="*/ 0 h 703"/>
                </a:gdLst>
                <a:cxnLst>
                  <a:cxn ang="0">
                    <a:pos x="T0" y="T1"/>
                  </a:cxn>
                  <a:cxn ang="0">
                    <a:pos x="T2" y="T3"/>
                  </a:cxn>
                  <a:cxn ang="0">
                    <a:pos x="T4" y="T5"/>
                  </a:cxn>
                  <a:cxn ang="0">
                    <a:pos x="T6" y="T7"/>
                  </a:cxn>
                  <a:cxn ang="0">
                    <a:pos x="T8" y="T9"/>
                  </a:cxn>
                  <a:cxn ang="0">
                    <a:pos x="T10" y="T11"/>
                  </a:cxn>
                  <a:cxn ang="0">
                    <a:pos x="T12" y="T13"/>
                  </a:cxn>
                </a:cxnLst>
                <a:rect l="0" t="0" r="r" b="b"/>
                <a:pathLst>
                  <a:path w="722" h="703">
                    <a:moveTo>
                      <a:pt x="361" y="0"/>
                    </a:moveTo>
                    <a:cubicBezTo>
                      <a:pt x="379" y="0"/>
                      <a:pt x="396" y="2"/>
                      <a:pt x="414" y="4"/>
                    </a:cubicBezTo>
                    <a:cubicBezTo>
                      <a:pt x="588" y="29"/>
                      <a:pt x="722" y="175"/>
                      <a:pt x="722" y="352"/>
                    </a:cubicBezTo>
                    <a:cubicBezTo>
                      <a:pt x="722" y="357"/>
                      <a:pt x="722" y="362"/>
                      <a:pt x="722" y="367"/>
                    </a:cubicBezTo>
                    <a:cubicBezTo>
                      <a:pt x="714" y="554"/>
                      <a:pt x="555" y="703"/>
                      <a:pt x="361" y="703"/>
                    </a:cubicBezTo>
                    <a:cubicBezTo>
                      <a:pt x="162" y="703"/>
                      <a:pt x="0" y="546"/>
                      <a:pt x="0" y="352"/>
                    </a:cubicBezTo>
                    <a:cubicBezTo>
                      <a:pt x="0" y="158"/>
                      <a:pt x="162" y="0"/>
                      <a:pt x="361" y="0"/>
                    </a:cubicBezTo>
                    <a:close/>
                  </a:path>
                </a:pathLst>
              </a:custGeom>
              <a:solidFill>
                <a:srgbClr val="E6E7E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Freeform 28"/>
              <p:cNvSpPr/>
              <p:nvPr/>
            </p:nvSpPr>
            <p:spPr bwMode="auto">
              <a:xfrm>
                <a:off x="7818438" y="604838"/>
                <a:ext cx="1797050" cy="1749425"/>
              </a:xfrm>
              <a:custGeom>
                <a:gdLst>
                  <a:gd name="T0" fmla="*/ 0 w 742"/>
                  <a:gd name="T1" fmla="*/ 362 h 723"/>
                  <a:gd name="T2" fmla="*/ 371 w 742"/>
                  <a:gd name="T3" fmla="*/ 723 h 723"/>
                  <a:gd name="T4" fmla="*/ 742 w 742"/>
                  <a:gd name="T5" fmla="*/ 377 h 723"/>
                  <a:gd name="T6" fmla="*/ 742 w 742"/>
                  <a:gd name="T7" fmla="*/ 366 h 723"/>
                  <a:gd name="T8" fmla="*/ 732 w 742"/>
                  <a:gd name="T9" fmla="*/ 376 h 723"/>
                  <a:gd name="T10" fmla="*/ 721 w 742"/>
                  <a:gd name="T11" fmla="*/ 387 h 723"/>
                  <a:gd name="T12" fmla="*/ 371 w 742"/>
                  <a:gd name="T13" fmla="*/ 703 h 723"/>
                  <a:gd name="T14" fmla="*/ 21 w 742"/>
                  <a:gd name="T15" fmla="*/ 362 h 723"/>
                  <a:gd name="T16" fmla="*/ 371 w 742"/>
                  <a:gd name="T17" fmla="*/ 20 h 723"/>
                  <a:gd name="T18" fmla="*/ 413 w 742"/>
                  <a:gd name="T19" fmla="*/ 23 h 723"/>
                  <a:gd name="T20" fmla="*/ 423 w 742"/>
                  <a:gd name="T21" fmla="*/ 14 h 723"/>
                  <a:gd name="T22" fmla="*/ 432 w 742"/>
                  <a:gd name="T23" fmla="*/ 5 h 723"/>
                  <a:gd name="T24" fmla="*/ 425 w 742"/>
                  <a:gd name="T25" fmla="*/ 4 h 723"/>
                  <a:gd name="T26" fmla="*/ 371 w 742"/>
                  <a:gd name="T27" fmla="*/ 0 h 723"/>
                  <a:gd name="T28" fmla="*/ 0 w 742"/>
                  <a:gd name="T29" fmla="*/ 362 h 7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2" h="723">
                    <a:moveTo>
                      <a:pt x="0" y="362"/>
                    </a:moveTo>
                    <a:cubicBezTo>
                      <a:pt x="0" y="561"/>
                      <a:pt x="166" y="723"/>
                      <a:pt x="371" y="723"/>
                    </a:cubicBezTo>
                    <a:cubicBezTo>
                      <a:pt x="571" y="723"/>
                      <a:pt x="734" y="571"/>
                      <a:pt x="742" y="377"/>
                    </a:cubicBezTo>
                    <a:cubicBezTo>
                      <a:pt x="742" y="374"/>
                      <a:pt x="742" y="370"/>
                      <a:pt x="742" y="366"/>
                    </a:cubicBezTo>
                    <a:cubicBezTo>
                      <a:pt x="732" y="376"/>
                      <a:pt x="732" y="376"/>
                      <a:pt x="732" y="376"/>
                    </a:cubicBezTo>
                    <a:cubicBezTo>
                      <a:pt x="721" y="387"/>
                      <a:pt x="721" y="387"/>
                      <a:pt x="721" y="387"/>
                    </a:cubicBezTo>
                    <a:cubicBezTo>
                      <a:pt x="708" y="565"/>
                      <a:pt x="556" y="703"/>
                      <a:pt x="371" y="703"/>
                    </a:cubicBezTo>
                    <a:cubicBezTo>
                      <a:pt x="178" y="703"/>
                      <a:pt x="21" y="550"/>
                      <a:pt x="21" y="362"/>
                    </a:cubicBezTo>
                    <a:cubicBezTo>
                      <a:pt x="21" y="174"/>
                      <a:pt x="178" y="20"/>
                      <a:pt x="371" y="20"/>
                    </a:cubicBezTo>
                    <a:cubicBezTo>
                      <a:pt x="385" y="20"/>
                      <a:pt x="399" y="21"/>
                      <a:pt x="413" y="23"/>
                    </a:cubicBezTo>
                    <a:cubicBezTo>
                      <a:pt x="423" y="14"/>
                      <a:pt x="423" y="14"/>
                      <a:pt x="423" y="14"/>
                    </a:cubicBezTo>
                    <a:cubicBezTo>
                      <a:pt x="432" y="5"/>
                      <a:pt x="432" y="5"/>
                      <a:pt x="432" y="5"/>
                    </a:cubicBezTo>
                    <a:cubicBezTo>
                      <a:pt x="429" y="5"/>
                      <a:pt x="427" y="4"/>
                      <a:pt x="425" y="4"/>
                    </a:cubicBezTo>
                    <a:cubicBezTo>
                      <a:pt x="407" y="2"/>
                      <a:pt x="389" y="0"/>
                      <a:pt x="371" y="0"/>
                    </a:cubicBezTo>
                    <a:cubicBezTo>
                      <a:pt x="166" y="0"/>
                      <a:pt x="0" y="162"/>
                      <a:pt x="0" y="36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Freeform 29"/>
              <p:cNvSpPr/>
              <p:nvPr/>
            </p:nvSpPr>
            <p:spPr bwMode="auto">
              <a:xfrm>
                <a:off x="8818563" y="617538"/>
                <a:ext cx="796925" cy="923925"/>
              </a:xfrm>
              <a:custGeom>
                <a:gdLst>
                  <a:gd name="T0" fmla="*/ 19 w 329"/>
                  <a:gd name="T1" fmla="*/ 0 h 382"/>
                  <a:gd name="T2" fmla="*/ 329 w 329"/>
                  <a:gd name="T3" fmla="*/ 357 h 382"/>
                  <a:gd name="T4" fmla="*/ 329 w 329"/>
                  <a:gd name="T5" fmla="*/ 361 h 382"/>
                  <a:gd name="T6" fmla="*/ 319 w 329"/>
                  <a:gd name="T7" fmla="*/ 371 h 382"/>
                  <a:gd name="T8" fmla="*/ 308 w 329"/>
                  <a:gd name="T9" fmla="*/ 382 h 382"/>
                  <a:gd name="T10" fmla="*/ 308 w 329"/>
                  <a:gd name="T11" fmla="*/ 372 h 382"/>
                  <a:gd name="T12" fmla="*/ 309 w 329"/>
                  <a:gd name="T13" fmla="*/ 357 h 382"/>
                  <a:gd name="T14" fmla="*/ 9 w 329"/>
                  <a:gd name="T15" fmla="*/ 19 h 382"/>
                  <a:gd name="T16" fmla="*/ 0 w 329"/>
                  <a:gd name="T17" fmla="*/ 18 h 382"/>
                  <a:gd name="T18" fmla="*/ 10 w 329"/>
                  <a:gd name="T19" fmla="*/ 9 h 382"/>
                  <a:gd name="T20" fmla="*/ 19 w 329"/>
                  <a:gd name="T21" fmla="*/ 0 h 38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29" h="382">
                    <a:moveTo>
                      <a:pt x="19" y="0"/>
                    </a:moveTo>
                    <a:cubicBezTo>
                      <a:pt x="196" y="28"/>
                      <a:pt x="329" y="181"/>
                      <a:pt x="329" y="357"/>
                    </a:cubicBezTo>
                    <a:cubicBezTo>
                      <a:pt x="329" y="358"/>
                      <a:pt x="329" y="360"/>
                      <a:pt x="329" y="361"/>
                    </a:cubicBezTo>
                    <a:cubicBezTo>
                      <a:pt x="319" y="371"/>
                      <a:pt x="319" y="371"/>
                      <a:pt x="319" y="371"/>
                    </a:cubicBezTo>
                    <a:cubicBezTo>
                      <a:pt x="308" y="382"/>
                      <a:pt x="308" y="382"/>
                      <a:pt x="308" y="382"/>
                    </a:cubicBezTo>
                    <a:cubicBezTo>
                      <a:pt x="308" y="379"/>
                      <a:pt x="308" y="375"/>
                      <a:pt x="308" y="372"/>
                    </a:cubicBezTo>
                    <a:cubicBezTo>
                      <a:pt x="309" y="367"/>
                      <a:pt x="309" y="362"/>
                      <a:pt x="309" y="357"/>
                    </a:cubicBezTo>
                    <a:cubicBezTo>
                      <a:pt x="309" y="188"/>
                      <a:pt x="180" y="43"/>
                      <a:pt x="9" y="19"/>
                    </a:cubicBezTo>
                    <a:cubicBezTo>
                      <a:pt x="6" y="19"/>
                      <a:pt x="3" y="18"/>
                      <a:pt x="0" y="18"/>
                    </a:cubicBezTo>
                    <a:cubicBezTo>
                      <a:pt x="10" y="9"/>
                      <a:pt x="10" y="9"/>
                      <a:pt x="10" y="9"/>
                    </a:cubicBezTo>
                    <a:lnTo>
                      <a:pt x="19" y="0"/>
                    </a:lnTo>
                    <a:close/>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Freeform 30"/>
              <p:cNvSpPr/>
              <p:nvPr/>
            </p:nvSpPr>
            <p:spPr bwMode="auto">
              <a:xfrm>
                <a:off x="8388351" y="660400"/>
                <a:ext cx="1179513" cy="1628775"/>
              </a:xfrm>
              <a:custGeom>
                <a:gdLst>
                  <a:gd name="T0" fmla="*/ 178 w 487"/>
                  <a:gd name="T1" fmla="*/ 0 h 673"/>
                  <a:gd name="T2" fmla="*/ 187 w 487"/>
                  <a:gd name="T3" fmla="*/ 1 h 673"/>
                  <a:gd name="T4" fmla="*/ 487 w 487"/>
                  <a:gd name="T5" fmla="*/ 339 h 673"/>
                  <a:gd name="T6" fmla="*/ 486 w 487"/>
                  <a:gd name="T7" fmla="*/ 354 h 673"/>
                  <a:gd name="T8" fmla="*/ 486 w 487"/>
                  <a:gd name="T9" fmla="*/ 364 h 673"/>
                  <a:gd name="T10" fmla="*/ 165 w 487"/>
                  <a:gd name="T11" fmla="*/ 673 h 673"/>
                  <a:gd name="T12" fmla="*/ 0 w 487"/>
                  <a:gd name="T13" fmla="*/ 174 h 673"/>
                  <a:gd name="T14" fmla="*/ 178 w 487"/>
                  <a:gd name="T15" fmla="*/ 0 h 67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87" h="673">
                    <a:moveTo>
                      <a:pt x="178" y="0"/>
                    </a:moveTo>
                    <a:cubicBezTo>
                      <a:pt x="181" y="0"/>
                      <a:pt x="184" y="1"/>
                      <a:pt x="187" y="1"/>
                    </a:cubicBezTo>
                    <a:cubicBezTo>
                      <a:pt x="358" y="25"/>
                      <a:pt x="487" y="170"/>
                      <a:pt x="487" y="339"/>
                    </a:cubicBezTo>
                    <a:cubicBezTo>
                      <a:pt x="487" y="344"/>
                      <a:pt x="487" y="349"/>
                      <a:pt x="486" y="354"/>
                    </a:cubicBezTo>
                    <a:cubicBezTo>
                      <a:pt x="486" y="357"/>
                      <a:pt x="486" y="361"/>
                      <a:pt x="486" y="364"/>
                    </a:cubicBezTo>
                    <a:cubicBezTo>
                      <a:pt x="165" y="673"/>
                      <a:pt x="165" y="673"/>
                      <a:pt x="165" y="673"/>
                    </a:cubicBezTo>
                    <a:cubicBezTo>
                      <a:pt x="0" y="174"/>
                      <a:pt x="0" y="174"/>
                      <a:pt x="0" y="174"/>
                    </a:cubicBezTo>
                    <a:lnTo>
                      <a:pt x="178" y="0"/>
                    </a:lnTo>
                    <a:close/>
                  </a:path>
                </a:pathLst>
              </a:custGeom>
              <a:solidFill>
                <a:srgbClr val="B8B9B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 name="Freeform 31"/>
              <p:cNvSpPr/>
              <p:nvPr/>
            </p:nvSpPr>
            <p:spPr bwMode="auto">
              <a:xfrm>
                <a:off x="8651876" y="1966913"/>
                <a:ext cx="134938" cy="360363"/>
              </a:xfrm>
              <a:custGeom>
                <a:gdLst>
                  <a:gd name="T0" fmla="*/ 56 w 56"/>
                  <a:gd name="T1" fmla="*/ 126 h 149"/>
                  <a:gd name="T2" fmla="*/ 56 w 56"/>
                  <a:gd name="T3" fmla="*/ 0 h 149"/>
                  <a:gd name="T4" fmla="*/ 56 w 56"/>
                  <a:gd name="T5" fmla="*/ 0 h 149"/>
                  <a:gd name="T6" fmla="*/ 4 w 56"/>
                  <a:gd name="T7" fmla="*/ 0 h 149"/>
                  <a:gd name="T8" fmla="*/ 0 w 56"/>
                  <a:gd name="T9" fmla="*/ 4 h 149"/>
                  <a:gd name="T10" fmla="*/ 0 w 56"/>
                  <a:gd name="T11" fmla="*/ 125 h 149"/>
                  <a:gd name="T12" fmla="*/ 24 w 56"/>
                  <a:gd name="T13" fmla="*/ 149 h 149"/>
                  <a:gd name="T14" fmla="*/ 33 w 56"/>
                  <a:gd name="T15" fmla="*/ 149 h 149"/>
                  <a:gd name="T16" fmla="*/ 56 w 56"/>
                  <a:gd name="T17" fmla="*/ 126 h 1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149">
                    <a:moveTo>
                      <a:pt x="56" y="126"/>
                    </a:moveTo>
                    <a:cubicBezTo>
                      <a:pt x="56" y="0"/>
                      <a:pt x="56" y="0"/>
                      <a:pt x="56" y="0"/>
                    </a:cubicBezTo>
                    <a:cubicBezTo>
                      <a:pt x="56" y="0"/>
                      <a:pt x="56" y="0"/>
                      <a:pt x="56" y="0"/>
                    </a:cubicBezTo>
                    <a:cubicBezTo>
                      <a:pt x="4" y="0"/>
                      <a:pt x="4" y="0"/>
                      <a:pt x="4" y="0"/>
                    </a:cubicBezTo>
                    <a:cubicBezTo>
                      <a:pt x="2" y="0"/>
                      <a:pt x="0" y="2"/>
                      <a:pt x="0" y="4"/>
                    </a:cubicBezTo>
                    <a:cubicBezTo>
                      <a:pt x="0" y="125"/>
                      <a:pt x="0" y="125"/>
                      <a:pt x="0" y="125"/>
                    </a:cubicBezTo>
                    <a:cubicBezTo>
                      <a:pt x="0" y="139"/>
                      <a:pt x="11" y="149"/>
                      <a:pt x="24" y="149"/>
                    </a:cubicBezTo>
                    <a:cubicBezTo>
                      <a:pt x="33" y="149"/>
                      <a:pt x="33" y="149"/>
                      <a:pt x="33" y="149"/>
                    </a:cubicBezTo>
                    <a:cubicBezTo>
                      <a:pt x="46" y="149"/>
                      <a:pt x="56" y="139"/>
                      <a:pt x="56" y="126"/>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 name="Oval 32"/>
              <p:cNvSpPr>
                <a:spLocks noChangeArrowheads="1"/>
              </p:cNvSpPr>
              <p:nvPr/>
            </p:nvSpPr>
            <p:spPr bwMode="auto">
              <a:xfrm>
                <a:off x="8193088" y="969963"/>
                <a:ext cx="1047750" cy="1019175"/>
              </a:xfrm>
              <a:prstGeom prst="ellipse">
                <a:avLst/>
              </a:pr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Freeform 33"/>
              <p:cNvSpPr/>
              <p:nvPr/>
            </p:nvSpPr>
            <p:spPr bwMode="auto">
              <a:xfrm>
                <a:off x="8285163" y="1058863"/>
                <a:ext cx="865188" cy="842963"/>
              </a:xfrm>
              <a:custGeom>
                <a:gdLst>
                  <a:gd name="T0" fmla="*/ 178 w 357"/>
                  <a:gd name="T1" fmla="*/ 0 h 348"/>
                  <a:gd name="T2" fmla="*/ 357 w 357"/>
                  <a:gd name="T3" fmla="*/ 174 h 348"/>
                  <a:gd name="T4" fmla="*/ 291 w 357"/>
                  <a:gd name="T5" fmla="*/ 309 h 348"/>
                  <a:gd name="T6" fmla="*/ 178 w 357"/>
                  <a:gd name="T7" fmla="*/ 348 h 348"/>
                  <a:gd name="T8" fmla="*/ 0 w 357"/>
                  <a:gd name="T9" fmla="*/ 174 h 348"/>
                  <a:gd name="T10" fmla="*/ 97 w 357"/>
                  <a:gd name="T11" fmla="*/ 19 h 348"/>
                  <a:gd name="T12" fmla="*/ 178 w 357"/>
                  <a:gd name="T13" fmla="*/ 0 h 348"/>
                </a:gdLst>
                <a:cxnLst>
                  <a:cxn ang="0">
                    <a:pos x="T0" y="T1"/>
                  </a:cxn>
                  <a:cxn ang="0">
                    <a:pos x="T2" y="T3"/>
                  </a:cxn>
                  <a:cxn ang="0">
                    <a:pos x="T4" y="T5"/>
                  </a:cxn>
                  <a:cxn ang="0">
                    <a:pos x="T6" y="T7"/>
                  </a:cxn>
                  <a:cxn ang="0">
                    <a:pos x="T8" y="T9"/>
                  </a:cxn>
                  <a:cxn ang="0">
                    <a:pos x="T10" y="T11"/>
                  </a:cxn>
                  <a:cxn ang="0">
                    <a:pos x="T12" y="T13"/>
                  </a:cxn>
                </a:cxnLst>
                <a:rect l="0" t="0" r="r" b="b"/>
                <a:pathLst>
                  <a:path w="357" h="348">
                    <a:moveTo>
                      <a:pt x="178" y="0"/>
                    </a:moveTo>
                    <a:cubicBezTo>
                      <a:pt x="277" y="0"/>
                      <a:pt x="357" y="78"/>
                      <a:pt x="357" y="174"/>
                    </a:cubicBezTo>
                    <a:cubicBezTo>
                      <a:pt x="357" y="228"/>
                      <a:pt x="331" y="277"/>
                      <a:pt x="291" y="309"/>
                    </a:cubicBezTo>
                    <a:cubicBezTo>
                      <a:pt x="260" y="333"/>
                      <a:pt x="221" y="348"/>
                      <a:pt x="178" y="348"/>
                    </a:cubicBezTo>
                    <a:cubicBezTo>
                      <a:pt x="80" y="348"/>
                      <a:pt x="0" y="270"/>
                      <a:pt x="0" y="174"/>
                    </a:cubicBezTo>
                    <a:cubicBezTo>
                      <a:pt x="0" y="106"/>
                      <a:pt x="39" y="48"/>
                      <a:pt x="97" y="19"/>
                    </a:cubicBezTo>
                    <a:cubicBezTo>
                      <a:pt x="122" y="7"/>
                      <a:pt x="149" y="0"/>
                      <a:pt x="178" y="0"/>
                    </a:cubicBez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Freeform 34"/>
              <p:cNvSpPr/>
              <p:nvPr/>
            </p:nvSpPr>
            <p:spPr bwMode="auto">
              <a:xfrm>
                <a:off x="8361363" y="1058863"/>
                <a:ext cx="788988" cy="793750"/>
              </a:xfrm>
              <a:custGeom>
                <a:gdLst>
                  <a:gd name="T0" fmla="*/ 147 w 326"/>
                  <a:gd name="T1" fmla="*/ 0 h 328"/>
                  <a:gd name="T2" fmla="*/ 326 w 326"/>
                  <a:gd name="T3" fmla="*/ 174 h 328"/>
                  <a:gd name="T4" fmla="*/ 260 w 326"/>
                  <a:gd name="T5" fmla="*/ 309 h 328"/>
                  <a:gd name="T6" fmla="*/ 179 w 326"/>
                  <a:gd name="T7" fmla="*/ 328 h 328"/>
                  <a:gd name="T8" fmla="*/ 0 w 326"/>
                  <a:gd name="T9" fmla="*/ 154 h 328"/>
                  <a:gd name="T10" fmla="*/ 66 w 326"/>
                  <a:gd name="T11" fmla="*/ 19 h 328"/>
                  <a:gd name="T12" fmla="*/ 147 w 326"/>
                  <a:gd name="T13" fmla="*/ 0 h 328"/>
                </a:gdLst>
                <a:cxnLst>
                  <a:cxn ang="0">
                    <a:pos x="T0" y="T1"/>
                  </a:cxn>
                  <a:cxn ang="0">
                    <a:pos x="T2" y="T3"/>
                  </a:cxn>
                  <a:cxn ang="0">
                    <a:pos x="T4" y="T5"/>
                  </a:cxn>
                  <a:cxn ang="0">
                    <a:pos x="T6" y="T7"/>
                  </a:cxn>
                  <a:cxn ang="0">
                    <a:pos x="T8" y="T9"/>
                  </a:cxn>
                  <a:cxn ang="0">
                    <a:pos x="T10" y="T11"/>
                  </a:cxn>
                  <a:cxn ang="0">
                    <a:pos x="T12" y="T13"/>
                  </a:cxn>
                </a:cxnLst>
                <a:rect l="0" t="0" r="r" b="b"/>
                <a:pathLst>
                  <a:path w="326" h="328">
                    <a:moveTo>
                      <a:pt x="147" y="0"/>
                    </a:moveTo>
                    <a:cubicBezTo>
                      <a:pt x="246" y="0"/>
                      <a:pt x="326" y="78"/>
                      <a:pt x="326" y="174"/>
                    </a:cubicBezTo>
                    <a:cubicBezTo>
                      <a:pt x="326" y="228"/>
                      <a:pt x="300" y="277"/>
                      <a:pt x="260" y="309"/>
                    </a:cubicBezTo>
                    <a:cubicBezTo>
                      <a:pt x="235" y="321"/>
                      <a:pt x="208" y="328"/>
                      <a:pt x="179" y="328"/>
                    </a:cubicBezTo>
                    <a:cubicBezTo>
                      <a:pt x="80" y="328"/>
                      <a:pt x="0" y="250"/>
                      <a:pt x="0" y="154"/>
                    </a:cubicBezTo>
                    <a:cubicBezTo>
                      <a:pt x="0" y="99"/>
                      <a:pt x="26" y="51"/>
                      <a:pt x="66" y="19"/>
                    </a:cubicBezTo>
                    <a:cubicBezTo>
                      <a:pt x="91" y="7"/>
                      <a:pt x="118" y="0"/>
                      <a:pt x="147" y="0"/>
                    </a:cubicBez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 name="组合 10"/>
            <p:cNvGrpSpPr/>
            <p:nvPr/>
          </p:nvGrpSpPr>
          <p:grpSpPr>
            <a:xfrm>
              <a:off x="101600" y="938570"/>
              <a:ext cx="6822395" cy="5917843"/>
              <a:chOff x="2135188" y="-19050"/>
              <a:chExt cx="7926388" cy="6875463"/>
            </a:xfrm>
          </p:grpSpPr>
          <p:sp>
            <p:nvSpPr>
              <p:cNvPr id="12" name="Freeform 5"/>
              <p:cNvSpPr/>
              <p:nvPr/>
            </p:nvSpPr>
            <p:spPr bwMode="auto">
              <a:xfrm>
                <a:off x="8280401" y="3792538"/>
                <a:ext cx="169863" cy="390525"/>
              </a:xfrm>
              <a:custGeom>
                <a:gdLst>
                  <a:gd name="T0" fmla="*/ 107 w 107"/>
                  <a:gd name="T1" fmla="*/ 8 h 246"/>
                  <a:gd name="T2" fmla="*/ 89 w 107"/>
                  <a:gd name="T3" fmla="*/ 0 h 246"/>
                  <a:gd name="T4" fmla="*/ 0 w 107"/>
                  <a:gd name="T5" fmla="*/ 238 h 246"/>
                  <a:gd name="T6" fmla="*/ 19 w 107"/>
                  <a:gd name="T7" fmla="*/ 246 h 246"/>
                  <a:gd name="T8" fmla="*/ 107 w 107"/>
                  <a:gd name="T9" fmla="*/ 8 h 246"/>
                </a:gdLst>
                <a:cxnLst>
                  <a:cxn ang="0">
                    <a:pos x="T0" y="T1"/>
                  </a:cxn>
                  <a:cxn ang="0">
                    <a:pos x="T2" y="T3"/>
                  </a:cxn>
                  <a:cxn ang="0">
                    <a:pos x="T4" y="T5"/>
                  </a:cxn>
                  <a:cxn ang="0">
                    <a:pos x="T6" y="T7"/>
                  </a:cxn>
                  <a:cxn ang="0">
                    <a:pos x="T8" y="T9"/>
                  </a:cxn>
                </a:cxnLst>
                <a:rect l="0" t="0" r="r" b="b"/>
                <a:pathLst>
                  <a:path w="107" h="246">
                    <a:moveTo>
                      <a:pt x="107" y="8"/>
                    </a:moveTo>
                    <a:lnTo>
                      <a:pt x="89" y="0"/>
                    </a:lnTo>
                    <a:lnTo>
                      <a:pt x="0" y="238"/>
                    </a:lnTo>
                    <a:lnTo>
                      <a:pt x="19" y="246"/>
                    </a:lnTo>
                    <a:lnTo>
                      <a:pt x="107" y="8"/>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p:cNvSpPr/>
              <p:nvPr/>
            </p:nvSpPr>
            <p:spPr bwMode="auto">
              <a:xfrm>
                <a:off x="8280401" y="4151313"/>
                <a:ext cx="36513" cy="33338"/>
              </a:xfrm>
              <a:custGeom>
                <a:gdLst>
                  <a:gd name="T0" fmla="*/ 0 w 23"/>
                  <a:gd name="T1" fmla="*/ 12 h 21"/>
                  <a:gd name="T2" fmla="*/ 19 w 23"/>
                  <a:gd name="T3" fmla="*/ 21 h 21"/>
                  <a:gd name="T4" fmla="*/ 23 w 23"/>
                  <a:gd name="T5" fmla="*/ 8 h 21"/>
                  <a:gd name="T6" fmla="*/ 5 w 23"/>
                  <a:gd name="T7" fmla="*/ 0 h 21"/>
                  <a:gd name="T8" fmla="*/ 0 w 23"/>
                  <a:gd name="T9" fmla="*/ 12 h 21"/>
                </a:gdLst>
                <a:cxnLst>
                  <a:cxn ang="0">
                    <a:pos x="T0" y="T1"/>
                  </a:cxn>
                  <a:cxn ang="0">
                    <a:pos x="T2" y="T3"/>
                  </a:cxn>
                  <a:cxn ang="0">
                    <a:pos x="T4" y="T5"/>
                  </a:cxn>
                  <a:cxn ang="0">
                    <a:pos x="T6" y="T7"/>
                  </a:cxn>
                  <a:cxn ang="0">
                    <a:pos x="T8" y="T9"/>
                  </a:cxn>
                </a:cxnLst>
                <a:rect l="0" t="0" r="r" b="b"/>
                <a:pathLst>
                  <a:path w="23" h="21">
                    <a:moveTo>
                      <a:pt x="0" y="12"/>
                    </a:moveTo>
                    <a:lnTo>
                      <a:pt x="19" y="21"/>
                    </a:lnTo>
                    <a:lnTo>
                      <a:pt x="23" y="8"/>
                    </a:lnTo>
                    <a:lnTo>
                      <a:pt x="5" y="0"/>
                    </a:lnTo>
                    <a:lnTo>
                      <a:pt x="0" y="12"/>
                    </a:lnTo>
                    <a:close/>
                  </a:path>
                </a:pathLst>
              </a:custGeom>
              <a:solidFill>
                <a:srgbClr val="CECEC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p:cNvSpPr/>
              <p:nvPr/>
            </p:nvSpPr>
            <p:spPr bwMode="auto">
              <a:xfrm>
                <a:off x="8215313" y="4152900"/>
                <a:ext cx="127000" cy="146050"/>
              </a:xfrm>
              <a:custGeom>
                <a:gdLst>
                  <a:gd name="T0" fmla="*/ 45 w 52"/>
                  <a:gd name="T1" fmla="*/ 11 h 60"/>
                  <a:gd name="T2" fmla="*/ 24 w 52"/>
                  <a:gd name="T3" fmla="*/ 2 h 60"/>
                  <a:gd name="T4" fmla="*/ 12 w 52"/>
                  <a:gd name="T5" fmla="*/ 7 h 60"/>
                  <a:gd name="T6" fmla="*/ 2 w 52"/>
                  <a:gd name="T7" fmla="*/ 36 h 60"/>
                  <a:gd name="T8" fmla="*/ 7 w 52"/>
                  <a:gd name="T9" fmla="*/ 49 h 60"/>
                  <a:gd name="T10" fmla="*/ 27 w 52"/>
                  <a:gd name="T11" fmla="*/ 58 h 60"/>
                  <a:gd name="T12" fmla="*/ 39 w 52"/>
                  <a:gd name="T13" fmla="*/ 52 h 60"/>
                  <a:gd name="T14" fmla="*/ 50 w 52"/>
                  <a:gd name="T15" fmla="*/ 23 h 60"/>
                  <a:gd name="T16" fmla="*/ 45 w 52"/>
                  <a:gd name="T17" fmla="*/ 11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2" h="60">
                    <a:moveTo>
                      <a:pt x="45" y="11"/>
                    </a:moveTo>
                    <a:cubicBezTo>
                      <a:pt x="24" y="2"/>
                      <a:pt x="24" y="2"/>
                      <a:pt x="24" y="2"/>
                    </a:cubicBezTo>
                    <a:cubicBezTo>
                      <a:pt x="20" y="0"/>
                      <a:pt x="14" y="2"/>
                      <a:pt x="12" y="7"/>
                    </a:cubicBezTo>
                    <a:cubicBezTo>
                      <a:pt x="2" y="36"/>
                      <a:pt x="2" y="36"/>
                      <a:pt x="2" y="36"/>
                    </a:cubicBezTo>
                    <a:cubicBezTo>
                      <a:pt x="0" y="41"/>
                      <a:pt x="2" y="47"/>
                      <a:pt x="7" y="49"/>
                    </a:cubicBezTo>
                    <a:cubicBezTo>
                      <a:pt x="27" y="58"/>
                      <a:pt x="27" y="58"/>
                      <a:pt x="27" y="58"/>
                    </a:cubicBezTo>
                    <a:cubicBezTo>
                      <a:pt x="32" y="60"/>
                      <a:pt x="37" y="57"/>
                      <a:pt x="39" y="52"/>
                    </a:cubicBezTo>
                    <a:cubicBezTo>
                      <a:pt x="50" y="23"/>
                      <a:pt x="50" y="23"/>
                      <a:pt x="50" y="23"/>
                    </a:cubicBezTo>
                    <a:cubicBezTo>
                      <a:pt x="52" y="18"/>
                      <a:pt x="49" y="13"/>
                      <a:pt x="45" y="1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p:cNvSpPr/>
              <p:nvPr/>
            </p:nvSpPr>
            <p:spPr bwMode="auto">
              <a:xfrm>
                <a:off x="8101013" y="4252913"/>
                <a:ext cx="225425" cy="295275"/>
              </a:xfrm>
              <a:custGeom>
                <a:gdLst>
                  <a:gd name="T0" fmla="*/ 66 w 93"/>
                  <a:gd name="T1" fmla="*/ 8 h 122"/>
                  <a:gd name="T2" fmla="*/ 21 w 93"/>
                  <a:gd name="T3" fmla="*/ 29 h 122"/>
                  <a:gd name="T4" fmla="*/ 7 w 93"/>
                  <a:gd name="T5" fmla="*/ 66 h 122"/>
                  <a:gd name="T6" fmla="*/ 26 w 93"/>
                  <a:gd name="T7" fmla="*/ 115 h 122"/>
                  <a:gd name="T8" fmla="*/ 72 w 93"/>
                  <a:gd name="T9" fmla="*/ 94 h 122"/>
                  <a:gd name="T10" fmla="*/ 86 w 93"/>
                  <a:gd name="T11" fmla="*/ 56 h 122"/>
                  <a:gd name="T12" fmla="*/ 66 w 93"/>
                  <a:gd name="T13" fmla="*/ 8 h 122"/>
                </a:gdLst>
                <a:cxnLst>
                  <a:cxn ang="0">
                    <a:pos x="T0" y="T1"/>
                  </a:cxn>
                  <a:cxn ang="0">
                    <a:pos x="T2" y="T3"/>
                  </a:cxn>
                  <a:cxn ang="0">
                    <a:pos x="T4" y="T5"/>
                  </a:cxn>
                  <a:cxn ang="0">
                    <a:pos x="T6" y="T7"/>
                  </a:cxn>
                  <a:cxn ang="0">
                    <a:pos x="T8" y="T9"/>
                  </a:cxn>
                  <a:cxn ang="0">
                    <a:pos x="T10" y="T11"/>
                  </a:cxn>
                  <a:cxn ang="0">
                    <a:pos x="T12" y="T13"/>
                  </a:cxn>
                </a:cxnLst>
                <a:rect l="0" t="0" r="r" b="b"/>
                <a:pathLst>
                  <a:path w="93" h="122">
                    <a:moveTo>
                      <a:pt x="66" y="8"/>
                    </a:moveTo>
                    <a:cubicBezTo>
                      <a:pt x="48" y="0"/>
                      <a:pt x="28" y="9"/>
                      <a:pt x="21" y="29"/>
                    </a:cubicBezTo>
                    <a:cubicBezTo>
                      <a:pt x="7" y="66"/>
                      <a:pt x="7" y="66"/>
                      <a:pt x="7" y="66"/>
                    </a:cubicBezTo>
                    <a:cubicBezTo>
                      <a:pt x="0" y="85"/>
                      <a:pt x="9" y="107"/>
                      <a:pt x="26" y="115"/>
                    </a:cubicBezTo>
                    <a:cubicBezTo>
                      <a:pt x="44" y="122"/>
                      <a:pt x="65" y="113"/>
                      <a:pt x="72" y="94"/>
                    </a:cubicBezTo>
                    <a:cubicBezTo>
                      <a:pt x="86" y="56"/>
                      <a:pt x="86" y="56"/>
                      <a:pt x="86" y="56"/>
                    </a:cubicBezTo>
                    <a:cubicBezTo>
                      <a:pt x="93" y="37"/>
                      <a:pt x="84" y="15"/>
                      <a:pt x="66" y="8"/>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p:cNvSpPr>
                <a:spLocks noEditPoints="1"/>
              </p:cNvSpPr>
              <p:nvPr/>
            </p:nvSpPr>
            <p:spPr bwMode="auto">
              <a:xfrm>
                <a:off x="8089901" y="4235450"/>
                <a:ext cx="246063" cy="327025"/>
              </a:xfrm>
              <a:custGeom>
                <a:gdLst>
                  <a:gd name="T0" fmla="*/ 102 w 102"/>
                  <a:gd name="T1" fmla="*/ 34 h 135"/>
                  <a:gd name="T2" fmla="*/ 102 w 102"/>
                  <a:gd name="T3" fmla="*/ 39 h 135"/>
                  <a:gd name="T4" fmla="*/ 69 w 102"/>
                  <a:gd name="T5" fmla="*/ 127 h 135"/>
                  <a:gd name="T6" fmla="*/ 63 w 102"/>
                  <a:gd name="T7" fmla="*/ 133 h 135"/>
                  <a:gd name="T8" fmla="*/ 54 w 102"/>
                  <a:gd name="T9" fmla="*/ 134 h 135"/>
                  <a:gd name="T10" fmla="*/ 7 w 102"/>
                  <a:gd name="T11" fmla="*/ 114 h 135"/>
                  <a:gd name="T12" fmla="*/ 1 w 102"/>
                  <a:gd name="T13" fmla="*/ 107 h 135"/>
                  <a:gd name="T14" fmla="*/ 1 w 102"/>
                  <a:gd name="T15" fmla="*/ 98 h 135"/>
                  <a:gd name="T16" fmla="*/ 33 w 102"/>
                  <a:gd name="T17" fmla="*/ 10 h 135"/>
                  <a:gd name="T18" fmla="*/ 48 w 102"/>
                  <a:gd name="T19" fmla="*/ 3 h 135"/>
                  <a:gd name="T20" fmla="*/ 95 w 102"/>
                  <a:gd name="T21" fmla="*/ 23 h 135"/>
                  <a:gd name="T22" fmla="*/ 102 w 102"/>
                  <a:gd name="T23" fmla="*/ 34 h 135"/>
                  <a:gd name="T24" fmla="*/ 4 w 102"/>
                  <a:gd name="T25" fmla="*/ 102 h 135"/>
                  <a:gd name="T26" fmla="*/ 4 w 102"/>
                  <a:gd name="T27" fmla="*/ 105 h 135"/>
                  <a:gd name="T28" fmla="*/ 9 w 102"/>
                  <a:gd name="T29" fmla="*/ 110 h 135"/>
                  <a:gd name="T30" fmla="*/ 55 w 102"/>
                  <a:gd name="T31" fmla="*/ 130 h 135"/>
                  <a:gd name="T32" fmla="*/ 61 w 102"/>
                  <a:gd name="T33" fmla="*/ 130 h 135"/>
                  <a:gd name="T34" fmla="*/ 66 w 102"/>
                  <a:gd name="T35" fmla="*/ 125 h 135"/>
                  <a:gd name="T36" fmla="*/ 98 w 102"/>
                  <a:gd name="T37" fmla="*/ 37 h 135"/>
                  <a:gd name="T38" fmla="*/ 94 w 102"/>
                  <a:gd name="T39" fmla="*/ 26 h 135"/>
                  <a:gd name="T40" fmla="*/ 47 w 102"/>
                  <a:gd name="T41" fmla="*/ 7 h 135"/>
                  <a:gd name="T42" fmla="*/ 37 w 102"/>
                  <a:gd name="T43" fmla="*/ 11 h 135"/>
                  <a:gd name="T44" fmla="*/ 4 w 102"/>
                  <a:gd name="T45" fmla="*/ 99 h 135"/>
                  <a:gd name="T46" fmla="*/ 4 w 102"/>
                  <a:gd name="T47" fmla="*/ 102 h 1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02" h="135">
                    <a:moveTo>
                      <a:pt x="102" y="34"/>
                    </a:moveTo>
                    <a:cubicBezTo>
                      <a:pt x="102" y="36"/>
                      <a:pt x="102" y="37"/>
                      <a:pt x="102" y="39"/>
                    </a:cubicBezTo>
                    <a:cubicBezTo>
                      <a:pt x="69" y="127"/>
                      <a:pt x="69" y="127"/>
                      <a:pt x="69" y="127"/>
                    </a:cubicBezTo>
                    <a:cubicBezTo>
                      <a:pt x="68" y="130"/>
                      <a:pt x="66" y="132"/>
                      <a:pt x="63" y="133"/>
                    </a:cubicBezTo>
                    <a:cubicBezTo>
                      <a:pt x="60" y="135"/>
                      <a:pt x="57" y="135"/>
                      <a:pt x="54" y="134"/>
                    </a:cubicBezTo>
                    <a:cubicBezTo>
                      <a:pt x="7" y="114"/>
                      <a:pt x="7" y="114"/>
                      <a:pt x="7" y="114"/>
                    </a:cubicBezTo>
                    <a:cubicBezTo>
                      <a:pt x="4" y="112"/>
                      <a:pt x="2" y="110"/>
                      <a:pt x="1" y="107"/>
                    </a:cubicBezTo>
                    <a:cubicBezTo>
                      <a:pt x="0" y="104"/>
                      <a:pt x="0" y="101"/>
                      <a:pt x="1" y="98"/>
                    </a:cubicBezTo>
                    <a:cubicBezTo>
                      <a:pt x="33" y="10"/>
                      <a:pt x="33" y="10"/>
                      <a:pt x="33" y="10"/>
                    </a:cubicBezTo>
                    <a:cubicBezTo>
                      <a:pt x="36" y="3"/>
                      <a:pt x="42" y="0"/>
                      <a:pt x="48" y="3"/>
                    </a:cubicBezTo>
                    <a:cubicBezTo>
                      <a:pt x="95" y="23"/>
                      <a:pt x="95" y="23"/>
                      <a:pt x="95" y="23"/>
                    </a:cubicBezTo>
                    <a:cubicBezTo>
                      <a:pt x="100" y="25"/>
                      <a:pt x="102" y="29"/>
                      <a:pt x="102" y="34"/>
                    </a:cubicBezTo>
                    <a:moveTo>
                      <a:pt x="4" y="102"/>
                    </a:moveTo>
                    <a:cubicBezTo>
                      <a:pt x="4" y="103"/>
                      <a:pt x="4" y="104"/>
                      <a:pt x="4" y="105"/>
                    </a:cubicBezTo>
                    <a:cubicBezTo>
                      <a:pt x="5" y="108"/>
                      <a:pt x="7" y="109"/>
                      <a:pt x="9" y="110"/>
                    </a:cubicBezTo>
                    <a:cubicBezTo>
                      <a:pt x="55" y="130"/>
                      <a:pt x="55" y="130"/>
                      <a:pt x="55" y="130"/>
                    </a:cubicBezTo>
                    <a:cubicBezTo>
                      <a:pt x="57" y="131"/>
                      <a:pt x="59" y="131"/>
                      <a:pt x="61" y="130"/>
                    </a:cubicBezTo>
                    <a:cubicBezTo>
                      <a:pt x="63" y="129"/>
                      <a:pt x="65" y="127"/>
                      <a:pt x="66" y="125"/>
                    </a:cubicBezTo>
                    <a:cubicBezTo>
                      <a:pt x="98" y="37"/>
                      <a:pt x="98" y="37"/>
                      <a:pt x="98" y="37"/>
                    </a:cubicBezTo>
                    <a:cubicBezTo>
                      <a:pt x="100" y="33"/>
                      <a:pt x="98" y="28"/>
                      <a:pt x="94" y="26"/>
                    </a:cubicBezTo>
                    <a:cubicBezTo>
                      <a:pt x="47" y="7"/>
                      <a:pt x="47" y="7"/>
                      <a:pt x="47" y="7"/>
                    </a:cubicBezTo>
                    <a:cubicBezTo>
                      <a:pt x="43" y="5"/>
                      <a:pt x="38" y="7"/>
                      <a:pt x="37" y="11"/>
                    </a:cubicBezTo>
                    <a:cubicBezTo>
                      <a:pt x="4" y="99"/>
                      <a:pt x="4" y="99"/>
                      <a:pt x="4" y="99"/>
                    </a:cubicBezTo>
                    <a:cubicBezTo>
                      <a:pt x="4" y="100"/>
                      <a:pt x="4" y="101"/>
                      <a:pt x="4" y="102"/>
                    </a:cubicBezTo>
                  </a:path>
                </a:pathLst>
              </a:custGeom>
              <a:solidFill>
                <a:srgbClr val="E0E0E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p:cNvSpPr/>
              <p:nvPr/>
            </p:nvSpPr>
            <p:spPr bwMode="auto">
              <a:xfrm>
                <a:off x="7127876" y="4383088"/>
                <a:ext cx="1438275" cy="2005013"/>
              </a:xfrm>
              <a:custGeom>
                <a:gdLst>
                  <a:gd name="T0" fmla="*/ 160 w 594"/>
                  <a:gd name="T1" fmla="*/ 783 h 829"/>
                  <a:gd name="T2" fmla="*/ 433 w 594"/>
                  <a:gd name="T3" fmla="*/ 658 h 829"/>
                  <a:gd name="T4" fmla="*/ 551 w 594"/>
                  <a:gd name="T5" fmla="*/ 338 h 829"/>
                  <a:gd name="T6" fmla="*/ 434 w 594"/>
                  <a:gd name="T7" fmla="*/ 46 h 829"/>
                  <a:gd name="T8" fmla="*/ 162 w 594"/>
                  <a:gd name="T9" fmla="*/ 172 h 829"/>
                  <a:gd name="T10" fmla="*/ 43 w 594"/>
                  <a:gd name="T11" fmla="*/ 491 h 829"/>
                  <a:gd name="T12" fmla="*/ 160 w 594"/>
                  <a:gd name="T13" fmla="*/ 783 h 829"/>
                </a:gdLst>
                <a:cxnLst>
                  <a:cxn ang="0">
                    <a:pos x="T0" y="T1"/>
                  </a:cxn>
                  <a:cxn ang="0">
                    <a:pos x="T2" y="T3"/>
                  </a:cxn>
                  <a:cxn ang="0">
                    <a:pos x="T4" y="T5"/>
                  </a:cxn>
                  <a:cxn ang="0">
                    <a:pos x="T6" y="T7"/>
                  </a:cxn>
                  <a:cxn ang="0">
                    <a:pos x="T8" y="T9"/>
                  </a:cxn>
                  <a:cxn ang="0">
                    <a:pos x="T10" y="T11"/>
                  </a:cxn>
                  <a:cxn ang="0">
                    <a:pos x="T12" y="T13"/>
                  </a:cxn>
                </a:cxnLst>
                <a:rect l="0" t="0" r="r" b="b"/>
                <a:pathLst>
                  <a:path w="594" h="829">
                    <a:moveTo>
                      <a:pt x="160" y="783"/>
                    </a:moveTo>
                    <a:cubicBezTo>
                      <a:pt x="268" y="829"/>
                      <a:pt x="390" y="773"/>
                      <a:pt x="433" y="658"/>
                    </a:cubicBezTo>
                    <a:cubicBezTo>
                      <a:pt x="551" y="338"/>
                      <a:pt x="551" y="338"/>
                      <a:pt x="551" y="338"/>
                    </a:cubicBezTo>
                    <a:cubicBezTo>
                      <a:pt x="594" y="222"/>
                      <a:pt x="542" y="92"/>
                      <a:pt x="434" y="46"/>
                    </a:cubicBezTo>
                    <a:cubicBezTo>
                      <a:pt x="326" y="0"/>
                      <a:pt x="204" y="56"/>
                      <a:pt x="162" y="172"/>
                    </a:cubicBezTo>
                    <a:cubicBezTo>
                      <a:pt x="43" y="491"/>
                      <a:pt x="43" y="491"/>
                      <a:pt x="43" y="491"/>
                    </a:cubicBezTo>
                    <a:cubicBezTo>
                      <a:pt x="0" y="607"/>
                      <a:pt x="53" y="738"/>
                      <a:pt x="160" y="783"/>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1"/>
              <p:cNvSpPr/>
              <p:nvPr/>
            </p:nvSpPr>
            <p:spPr bwMode="auto">
              <a:xfrm>
                <a:off x="7145338" y="4498975"/>
                <a:ext cx="1406525" cy="1768475"/>
              </a:xfrm>
              <a:custGeom>
                <a:gdLst>
                  <a:gd name="T0" fmla="*/ 0 w 886"/>
                  <a:gd name="T1" fmla="*/ 875 h 1114"/>
                  <a:gd name="T2" fmla="*/ 561 w 886"/>
                  <a:gd name="T3" fmla="*/ 1114 h 1114"/>
                  <a:gd name="T4" fmla="*/ 886 w 886"/>
                  <a:gd name="T5" fmla="*/ 240 h 1114"/>
                  <a:gd name="T6" fmla="*/ 325 w 886"/>
                  <a:gd name="T7" fmla="*/ 0 h 1114"/>
                  <a:gd name="T8" fmla="*/ 0 w 886"/>
                  <a:gd name="T9" fmla="*/ 875 h 1114"/>
                </a:gdLst>
                <a:cxnLst>
                  <a:cxn ang="0">
                    <a:pos x="T0" y="T1"/>
                  </a:cxn>
                  <a:cxn ang="0">
                    <a:pos x="T2" y="T3"/>
                  </a:cxn>
                  <a:cxn ang="0">
                    <a:pos x="T4" y="T5"/>
                  </a:cxn>
                  <a:cxn ang="0">
                    <a:pos x="T6" y="T7"/>
                  </a:cxn>
                  <a:cxn ang="0">
                    <a:pos x="T8" y="T9"/>
                  </a:cxn>
                </a:cxnLst>
                <a:rect l="0" t="0" r="r" b="b"/>
                <a:pathLst>
                  <a:path w="885" h="1114">
                    <a:moveTo>
                      <a:pt x="0" y="875"/>
                    </a:moveTo>
                    <a:lnTo>
                      <a:pt x="561" y="1114"/>
                    </a:lnTo>
                    <a:lnTo>
                      <a:pt x="886" y="240"/>
                    </a:lnTo>
                    <a:lnTo>
                      <a:pt x="325" y="0"/>
                    </a:lnTo>
                    <a:lnTo>
                      <a:pt x="0" y="875"/>
                    </a:lnTo>
                    <a:close/>
                  </a:path>
                </a:pathLst>
              </a:custGeom>
              <a:solidFill>
                <a:srgbClr val="93939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12"/>
              <p:cNvSpPr/>
              <p:nvPr/>
            </p:nvSpPr>
            <p:spPr bwMode="auto">
              <a:xfrm>
                <a:off x="7145338" y="4498975"/>
                <a:ext cx="1406525" cy="1768475"/>
              </a:xfrm>
              <a:custGeom>
                <a:gdLst>
                  <a:gd name="T0" fmla="*/ 0 w 886"/>
                  <a:gd name="T1" fmla="*/ 875 h 1114"/>
                  <a:gd name="T2" fmla="*/ 561 w 886"/>
                  <a:gd name="T3" fmla="*/ 1114 h 1114"/>
                  <a:gd name="T4" fmla="*/ 886 w 886"/>
                  <a:gd name="T5" fmla="*/ 240 h 1114"/>
                  <a:gd name="T6" fmla="*/ 325 w 886"/>
                  <a:gd name="T7" fmla="*/ 0 h 1114"/>
                  <a:gd name="T8" fmla="*/ 0 w 886"/>
                  <a:gd name="T9" fmla="*/ 875 h 1114"/>
                </a:gdLst>
                <a:cxnLst>
                  <a:cxn ang="0">
                    <a:pos x="T0" y="T1"/>
                  </a:cxn>
                  <a:cxn ang="0">
                    <a:pos x="T2" y="T3"/>
                  </a:cxn>
                  <a:cxn ang="0">
                    <a:pos x="T4" y="T5"/>
                  </a:cxn>
                  <a:cxn ang="0">
                    <a:pos x="T6" y="T7"/>
                  </a:cxn>
                  <a:cxn ang="0">
                    <a:pos x="T8" y="T9"/>
                  </a:cxn>
                </a:cxnLst>
                <a:rect l="0" t="0" r="r" b="b"/>
                <a:pathLst>
                  <a:path w="885" h="1114">
                    <a:moveTo>
                      <a:pt x="0" y="875"/>
                    </a:moveTo>
                    <a:lnTo>
                      <a:pt x="561" y="1114"/>
                    </a:lnTo>
                    <a:lnTo>
                      <a:pt x="886" y="240"/>
                    </a:lnTo>
                    <a:lnTo>
                      <a:pt x="325" y="0"/>
                    </a:lnTo>
                    <a:lnTo>
                      <a:pt x="0" y="87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13"/>
              <p:cNvSpPr/>
              <p:nvPr/>
            </p:nvSpPr>
            <p:spPr bwMode="auto">
              <a:xfrm>
                <a:off x="7999413" y="4524375"/>
                <a:ext cx="280988" cy="139700"/>
              </a:xfrm>
              <a:custGeom>
                <a:gdLst>
                  <a:gd name="T0" fmla="*/ 5 w 116"/>
                  <a:gd name="T1" fmla="*/ 13 h 58"/>
                  <a:gd name="T2" fmla="*/ 107 w 116"/>
                  <a:gd name="T3" fmla="*/ 57 h 58"/>
                  <a:gd name="T4" fmla="*/ 115 w 116"/>
                  <a:gd name="T5" fmla="*/ 53 h 58"/>
                  <a:gd name="T6" fmla="*/ 112 w 116"/>
                  <a:gd name="T7" fmla="*/ 45 h 58"/>
                  <a:gd name="T8" fmla="*/ 9 w 116"/>
                  <a:gd name="T9" fmla="*/ 1 h 58"/>
                  <a:gd name="T10" fmla="*/ 1 w 116"/>
                  <a:gd name="T11" fmla="*/ 5 h 58"/>
                  <a:gd name="T12" fmla="*/ 5 w 116"/>
                  <a:gd name="T13" fmla="*/ 13 h 58"/>
                </a:gdLst>
                <a:cxnLst>
                  <a:cxn ang="0">
                    <a:pos x="T0" y="T1"/>
                  </a:cxn>
                  <a:cxn ang="0">
                    <a:pos x="T2" y="T3"/>
                  </a:cxn>
                  <a:cxn ang="0">
                    <a:pos x="T4" y="T5"/>
                  </a:cxn>
                  <a:cxn ang="0">
                    <a:pos x="T6" y="T7"/>
                  </a:cxn>
                  <a:cxn ang="0">
                    <a:pos x="T8" y="T9"/>
                  </a:cxn>
                  <a:cxn ang="0">
                    <a:pos x="T10" y="T11"/>
                  </a:cxn>
                  <a:cxn ang="0">
                    <a:pos x="T12" y="T13"/>
                  </a:cxn>
                </a:cxnLst>
                <a:rect l="0" t="0" r="r" b="b"/>
                <a:pathLst>
                  <a:path w="115" h="57">
                    <a:moveTo>
                      <a:pt x="5" y="13"/>
                    </a:moveTo>
                    <a:cubicBezTo>
                      <a:pt x="107" y="57"/>
                      <a:pt x="107" y="57"/>
                      <a:pt x="107" y="57"/>
                    </a:cubicBezTo>
                    <a:cubicBezTo>
                      <a:pt x="110" y="58"/>
                      <a:pt x="114" y="57"/>
                      <a:pt x="115" y="53"/>
                    </a:cubicBezTo>
                    <a:cubicBezTo>
                      <a:pt x="116" y="50"/>
                      <a:pt x="115" y="46"/>
                      <a:pt x="112" y="45"/>
                    </a:cubicBezTo>
                    <a:cubicBezTo>
                      <a:pt x="9" y="1"/>
                      <a:pt x="9" y="1"/>
                      <a:pt x="9" y="1"/>
                    </a:cubicBezTo>
                    <a:cubicBezTo>
                      <a:pt x="6" y="0"/>
                      <a:pt x="2" y="1"/>
                      <a:pt x="1" y="5"/>
                    </a:cubicBezTo>
                    <a:cubicBezTo>
                      <a:pt x="0" y="8"/>
                      <a:pt x="1" y="12"/>
                      <a:pt x="5" y="13"/>
                    </a:cubicBezTo>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14"/>
              <p:cNvSpPr>
                <a:spLocks noEditPoints="1"/>
              </p:cNvSpPr>
              <p:nvPr/>
            </p:nvSpPr>
            <p:spPr bwMode="auto">
              <a:xfrm>
                <a:off x="7062788" y="4327525"/>
                <a:ext cx="1184275" cy="1836738"/>
              </a:xfrm>
              <a:custGeom>
                <a:gdLst>
                  <a:gd name="T0" fmla="*/ 488 w 489"/>
                  <a:gd name="T1" fmla="*/ 80 h 759"/>
                  <a:gd name="T2" fmla="*/ 486 w 489"/>
                  <a:gd name="T3" fmla="*/ 81 h 759"/>
                  <a:gd name="T4" fmla="*/ 487 w 489"/>
                  <a:gd name="T5" fmla="*/ 82 h 759"/>
                  <a:gd name="T6" fmla="*/ 489 w 489"/>
                  <a:gd name="T7" fmla="*/ 80 h 759"/>
                  <a:gd name="T8" fmla="*/ 488 w 489"/>
                  <a:gd name="T9" fmla="*/ 80 h 759"/>
                  <a:gd name="T10" fmla="*/ 430 w 489"/>
                  <a:gd name="T11" fmla="*/ 56 h 759"/>
                  <a:gd name="T12" fmla="*/ 429 w 489"/>
                  <a:gd name="T13" fmla="*/ 58 h 759"/>
                  <a:gd name="T14" fmla="*/ 435 w 489"/>
                  <a:gd name="T15" fmla="*/ 60 h 759"/>
                  <a:gd name="T16" fmla="*/ 434 w 489"/>
                  <a:gd name="T17" fmla="*/ 57 h 759"/>
                  <a:gd name="T18" fmla="*/ 430 w 489"/>
                  <a:gd name="T19" fmla="*/ 56 h 759"/>
                  <a:gd name="T20" fmla="*/ 291 w 489"/>
                  <a:gd name="T21" fmla="*/ 0 h 759"/>
                  <a:gd name="T22" fmla="*/ 250 w 489"/>
                  <a:gd name="T23" fmla="*/ 29 h 759"/>
                  <a:gd name="T24" fmla="*/ 9 w 489"/>
                  <a:gd name="T25" fmla="*/ 679 h 759"/>
                  <a:gd name="T26" fmla="*/ 33 w 489"/>
                  <a:gd name="T27" fmla="*/ 741 h 759"/>
                  <a:gd name="T28" fmla="*/ 75 w 489"/>
                  <a:gd name="T29" fmla="*/ 759 h 759"/>
                  <a:gd name="T30" fmla="*/ 94 w 489"/>
                  <a:gd name="T31" fmla="*/ 728 h 759"/>
                  <a:gd name="T32" fmla="*/ 63 w 489"/>
                  <a:gd name="T33" fmla="*/ 657 h 759"/>
                  <a:gd name="T34" fmla="*/ 34 w 489"/>
                  <a:gd name="T35" fmla="*/ 645 h 759"/>
                  <a:gd name="T36" fmla="*/ 55 w 489"/>
                  <a:gd name="T37" fmla="*/ 588 h 759"/>
                  <a:gd name="T38" fmla="*/ 70 w 489"/>
                  <a:gd name="T39" fmla="*/ 514 h 759"/>
                  <a:gd name="T40" fmla="*/ 189 w 489"/>
                  <a:gd name="T41" fmla="*/ 195 h 759"/>
                  <a:gd name="T42" fmla="*/ 225 w 489"/>
                  <a:gd name="T43" fmla="*/ 130 h 759"/>
                  <a:gd name="T44" fmla="*/ 247 w 489"/>
                  <a:gd name="T45" fmla="*/ 71 h 759"/>
                  <a:gd name="T46" fmla="*/ 277 w 489"/>
                  <a:gd name="T47" fmla="*/ 84 h 759"/>
                  <a:gd name="T48" fmla="*/ 384 w 489"/>
                  <a:gd name="T49" fmla="*/ 53 h 759"/>
                  <a:gd name="T50" fmla="*/ 426 w 489"/>
                  <a:gd name="T51" fmla="*/ 57 h 759"/>
                  <a:gd name="T52" fmla="*/ 427 w 489"/>
                  <a:gd name="T53" fmla="*/ 54 h 759"/>
                  <a:gd name="T54" fmla="*/ 307 w 489"/>
                  <a:gd name="T55" fmla="*/ 3 h 759"/>
                  <a:gd name="T56" fmla="*/ 291 w 489"/>
                  <a:gd name="T57" fmla="*/ 0 h 7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89" h="759">
                    <a:moveTo>
                      <a:pt x="488" y="80"/>
                    </a:moveTo>
                    <a:cubicBezTo>
                      <a:pt x="487" y="81"/>
                      <a:pt x="486" y="81"/>
                      <a:pt x="486" y="81"/>
                    </a:cubicBezTo>
                    <a:cubicBezTo>
                      <a:pt x="486" y="82"/>
                      <a:pt x="487" y="82"/>
                      <a:pt x="487" y="82"/>
                    </a:cubicBezTo>
                    <a:cubicBezTo>
                      <a:pt x="489" y="80"/>
                      <a:pt x="489" y="80"/>
                      <a:pt x="489" y="80"/>
                    </a:cubicBezTo>
                    <a:cubicBezTo>
                      <a:pt x="488" y="80"/>
                      <a:pt x="488" y="80"/>
                      <a:pt x="488" y="80"/>
                    </a:cubicBezTo>
                    <a:moveTo>
                      <a:pt x="430" y="56"/>
                    </a:moveTo>
                    <a:cubicBezTo>
                      <a:pt x="429" y="58"/>
                      <a:pt x="429" y="58"/>
                      <a:pt x="429" y="58"/>
                    </a:cubicBezTo>
                    <a:cubicBezTo>
                      <a:pt x="431" y="59"/>
                      <a:pt x="433" y="59"/>
                      <a:pt x="435" y="60"/>
                    </a:cubicBezTo>
                    <a:cubicBezTo>
                      <a:pt x="435" y="59"/>
                      <a:pt x="434" y="58"/>
                      <a:pt x="434" y="57"/>
                    </a:cubicBezTo>
                    <a:cubicBezTo>
                      <a:pt x="430" y="56"/>
                      <a:pt x="430" y="56"/>
                      <a:pt x="430" y="56"/>
                    </a:cubicBezTo>
                    <a:moveTo>
                      <a:pt x="291" y="0"/>
                    </a:moveTo>
                    <a:cubicBezTo>
                      <a:pt x="273" y="0"/>
                      <a:pt x="257" y="11"/>
                      <a:pt x="250" y="29"/>
                    </a:cubicBezTo>
                    <a:cubicBezTo>
                      <a:pt x="9" y="679"/>
                      <a:pt x="9" y="679"/>
                      <a:pt x="9" y="679"/>
                    </a:cubicBezTo>
                    <a:cubicBezTo>
                      <a:pt x="0" y="704"/>
                      <a:pt x="11" y="731"/>
                      <a:pt x="33" y="741"/>
                    </a:cubicBezTo>
                    <a:cubicBezTo>
                      <a:pt x="75" y="759"/>
                      <a:pt x="75" y="759"/>
                      <a:pt x="75" y="759"/>
                    </a:cubicBezTo>
                    <a:cubicBezTo>
                      <a:pt x="94" y="728"/>
                      <a:pt x="94" y="728"/>
                      <a:pt x="94" y="728"/>
                    </a:cubicBezTo>
                    <a:cubicBezTo>
                      <a:pt x="80" y="707"/>
                      <a:pt x="69" y="683"/>
                      <a:pt x="63" y="657"/>
                    </a:cubicBezTo>
                    <a:cubicBezTo>
                      <a:pt x="34" y="645"/>
                      <a:pt x="34" y="645"/>
                      <a:pt x="34" y="645"/>
                    </a:cubicBezTo>
                    <a:cubicBezTo>
                      <a:pt x="55" y="588"/>
                      <a:pt x="55" y="588"/>
                      <a:pt x="55" y="588"/>
                    </a:cubicBezTo>
                    <a:cubicBezTo>
                      <a:pt x="56" y="564"/>
                      <a:pt x="61" y="539"/>
                      <a:pt x="70" y="514"/>
                    </a:cubicBezTo>
                    <a:cubicBezTo>
                      <a:pt x="189" y="195"/>
                      <a:pt x="189" y="195"/>
                      <a:pt x="189" y="195"/>
                    </a:cubicBezTo>
                    <a:cubicBezTo>
                      <a:pt x="198" y="170"/>
                      <a:pt x="210" y="149"/>
                      <a:pt x="225" y="130"/>
                    </a:cubicBezTo>
                    <a:cubicBezTo>
                      <a:pt x="247" y="71"/>
                      <a:pt x="247" y="71"/>
                      <a:pt x="247" y="71"/>
                    </a:cubicBezTo>
                    <a:cubicBezTo>
                      <a:pt x="277" y="84"/>
                      <a:pt x="277" y="84"/>
                      <a:pt x="277" y="84"/>
                    </a:cubicBezTo>
                    <a:cubicBezTo>
                      <a:pt x="309" y="64"/>
                      <a:pt x="346" y="53"/>
                      <a:pt x="384" y="53"/>
                    </a:cubicBezTo>
                    <a:cubicBezTo>
                      <a:pt x="397" y="53"/>
                      <a:pt x="412" y="54"/>
                      <a:pt x="426" y="57"/>
                    </a:cubicBezTo>
                    <a:cubicBezTo>
                      <a:pt x="427" y="54"/>
                      <a:pt x="427" y="54"/>
                      <a:pt x="427" y="54"/>
                    </a:cubicBezTo>
                    <a:cubicBezTo>
                      <a:pt x="307" y="3"/>
                      <a:pt x="307" y="3"/>
                      <a:pt x="307" y="3"/>
                    </a:cubicBezTo>
                    <a:cubicBezTo>
                      <a:pt x="302" y="1"/>
                      <a:pt x="296" y="0"/>
                      <a:pt x="291"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15"/>
              <p:cNvSpPr>
                <a:spLocks noEditPoints="1"/>
              </p:cNvSpPr>
              <p:nvPr/>
            </p:nvSpPr>
            <p:spPr bwMode="auto">
              <a:xfrm>
                <a:off x="8113713" y="4465638"/>
                <a:ext cx="130175" cy="58738"/>
              </a:xfrm>
              <a:custGeom>
                <a:gdLst>
                  <a:gd name="T0" fmla="*/ 28 w 54"/>
                  <a:gd name="T1" fmla="*/ 12 h 24"/>
                  <a:gd name="T2" fmla="*/ 52 w 54"/>
                  <a:gd name="T3" fmla="*/ 24 h 24"/>
                  <a:gd name="T4" fmla="*/ 54 w 54"/>
                  <a:gd name="T5" fmla="*/ 23 h 24"/>
                  <a:gd name="T6" fmla="*/ 28 w 54"/>
                  <a:gd name="T7" fmla="*/ 12 h 24"/>
                  <a:gd name="T8" fmla="*/ 0 w 54"/>
                  <a:gd name="T9" fmla="*/ 0 h 24"/>
                  <a:gd name="T10" fmla="*/ 1 w 54"/>
                  <a:gd name="T11" fmla="*/ 3 h 24"/>
                  <a:gd name="T12" fmla="*/ 26 w 54"/>
                  <a:gd name="T13" fmla="*/ 11 h 24"/>
                  <a:gd name="T14" fmla="*/ 0 w 54"/>
                  <a:gd name="T15" fmla="*/ 0 h 2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 h="24">
                    <a:moveTo>
                      <a:pt x="28" y="12"/>
                    </a:moveTo>
                    <a:cubicBezTo>
                      <a:pt x="36" y="16"/>
                      <a:pt x="44" y="20"/>
                      <a:pt x="52" y="24"/>
                    </a:cubicBezTo>
                    <a:cubicBezTo>
                      <a:pt x="52" y="24"/>
                      <a:pt x="53" y="24"/>
                      <a:pt x="54" y="23"/>
                    </a:cubicBezTo>
                    <a:cubicBezTo>
                      <a:pt x="28" y="12"/>
                      <a:pt x="28" y="12"/>
                      <a:pt x="28" y="12"/>
                    </a:cubicBezTo>
                    <a:moveTo>
                      <a:pt x="0" y="0"/>
                    </a:moveTo>
                    <a:cubicBezTo>
                      <a:pt x="0" y="1"/>
                      <a:pt x="1" y="2"/>
                      <a:pt x="1" y="3"/>
                    </a:cubicBezTo>
                    <a:cubicBezTo>
                      <a:pt x="9" y="5"/>
                      <a:pt x="17" y="8"/>
                      <a:pt x="26" y="11"/>
                    </a:cubicBezTo>
                    <a:cubicBezTo>
                      <a:pt x="0" y="0"/>
                      <a:pt x="0" y="0"/>
                      <a:pt x="0"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16"/>
              <p:cNvSpPr/>
              <p:nvPr/>
            </p:nvSpPr>
            <p:spPr bwMode="auto">
              <a:xfrm>
                <a:off x="8094663" y="4457700"/>
                <a:ext cx="9525" cy="11113"/>
              </a:xfrm>
              <a:custGeom>
                <a:gdLst>
                  <a:gd name="T0" fmla="*/ 1 w 4"/>
                  <a:gd name="T1" fmla="*/ 0 h 4"/>
                  <a:gd name="T2" fmla="*/ 0 w 4"/>
                  <a:gd name="T3" fmla="*/ 3 h 4"/>
                  <a:gd name="T4" fmla="*/ 3 w 4"/>
                  <a:gd name="T5" fmla="*/ 4 h 4"/>
                  <a:gd name="T6" fmla="*/ 4 w 4"/>
                  <a:gd name="T7" fmla="*/ 2 h 4"/>
                  <a:gd name="T8" fmla="*/ 1 w 4"/>
                  <a:gd name="T9" fmla="*/ 0 h 4"/>
                </a:gdLst>
                <a:cxnLst>
                  <a:cxn ang="0">
                    <a:pos x="T0" y="T1"/>
                  </a:cxn>
                  <a:cxn ang="0">
                    <a:pos x="T2" y="T3"/>
                  </a:cxn>
                  <a:cxn ang="0">
                    <a:pos x="T4" y="T5"/>
                  </a:cxn>
                  <a:cxn ang="0">
                    <a:pos x="T6" y="T7"/>
                  </a:cxn>
                  <a:cxn ang="0">
                    <a:pos x="T8" y="T9"/>
                  </a:cxn>
                </a:cxnLst>
                <a:rect l="0" t="0" r="r" b="b"/>
                <a:pathLst>
                  <a:path w="4" h="4">
                    <a:moveTo>
                      <a:pt x="1" y="0"/>
                    </a:moveTo>
                    <a:cubicBezTo>
                      <a:pt x="0" y="3"/>
                      <a:pt x="0" y="3"/>
                      <a:pt x="0" y="3"/>
                    </a:cubicBezTo>
                    <a:cubicBezTo>
                      <a:pt x="1" y="4"/>
                      <a:pt x="2" y="4"/>
                      <a:pt x="3" y="4"/>
                    </a:cubicBezTo>
                    <a:cubicBezTo>
                      <a:pt x="4" y="2"/>
                      <a:pt x="4" y="2"/>
                      <a:pt x="4" y="2"/>
                    </a:cubicBezTo>
                    <a:cubicBezTo>
                      <a:pt x="1" y="0"/>
                      <a:pt x="1" y="0"/>
                      <a:pt x="1" y="0"/>
                    </a:cubicBezTo>
                  </a:path>
                </a:pathLst>
              </a:custGeom>
              <a:solidFill>
                <a:srgbClr val="CFCF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Freeform 17"/>
              <p:cNvSpPr>
                <a:spLocks noEditPoints="1"/>
              </p:cNvSpPr>
              <p:nvPr/>
            </p:nvSpPr>
            <p:spPr bwMode="auto">
              <a:xfrm>
                <a:off x="7196138" y="4456113"/>
                <a:ext cx="1046163" cy="1631950"/>
              </a:xfrm>
              <a:custGeom>
                <a:gdLst>
                  <a:gd name="T0" fmla="*/ 8 w 432"/>
                  <a:gd name="T1" fmla="*/ 604 h 675"/>
                  <a:gd name="T2" fmla="*/ 39 w 432"/>
                  <a:gd name="T3" fmla="*/ 675 h 675"/>
                  <a:gd name="T4" fmla="*/ 67 w 432"/>
                  <a:gd name="T5" fmla="*/ 629 h 675"/>
                  <a:gd name="T6" fmla="*/ 8 w 432"/>
                  <a:gd name="T7" fmla="*/ 604 h 675"/>
                  <a:gd name="T8" fmla="*/ 170 w 432"/>
                  <a:gd name="T9" fmla="*/ 77 h 675"/>
                  <a:gd name="T10" fmla="*/ 134 w 432"/>
                  <a:gd name="T11" fmla="*/ 142 h 675"/>
                  <a:gd name="T12" fmla="*/ 15 w 432"/>
                  <a:gd name="T13" fmla="*/ 461 h 675"/>
                  <a:gd name="T14" fmla="*/ 0 w 432"/>
                  <a:gd name="T15" fmla="*/ 535 h 675"/>
                  <a:gd name="T16" fmla="*/ 170 w 432"/>
                  <a:gd name="T17" fmla="*/ 77 h 675"/>
                  <a:gd name="T18" fmla="*/ 329 w 432"/>
                  <a:gd name="T19" fmla="*/ 0 h 675"/>
                  <a:gd name="T20" fmla="*/ 222 w 432"/>
                  <a:gd name="T21" fmla="*/ 31 h 675"/>
                  <a:gd name="T22" fmla="*/ 388 w 432"/>
                  <a:gd name="T23" fmla="*/ 101 h 675"/>
                  <a:gd name="T24" fmla="*/ 407 w 432"/>
                  <a:gd name="T25" fmla="*/ 71 h 675"/>
                  <a:gd name="T26" fmla="*/ 337 w 432"/>
                  <a:gd name="T27" fmla="*/ 41 h 675"/>
                  <a:gd name="T28" fmla="*/ 333 w 432"/>
                  <a:gd name="T29" fmla="*/ 33 h 675"/>
                  <a:gd name="T30" fmla="*/ 339 w 432"/>
                  <a:gd name="T31" fmla="*/ 28 h 675"/>
                  <a:gd name="T32" fmla="*/ 341 w 432"/>
                  <a:gd name="T33" fmla="*/ 29 h 675"/>
                  <a:gd name="T34" fmla="*/ 414 w 432"/>
                  <a:gd name="T35" fmla="*/ 60 h 675"/>
                  <a:gd name="T36" fmla="*/ 432 w 432"/>
                  <a:gd name="T37" fmla="*/ 29 h 675"/>
                  <a:gd name="T38" fmla="*/ 431 w 432"/>
                  <a:gd name="T39" fmla="*/ 28 h 675"/>
                  <a:gd name="T40" fmla="*/ 407 w 432"/>
                  <a:gd name="T41" fmla="*/ 16 h 675"/>
                  <a:gd name="T42" fmla="*/ 405 w 432"/>
                  <a:gd name="T43" fmla="*/ 15 h 675"/>
                  <a:gd name="T44" fmla="*/ 380 w 432"/>
                  <a:gd name="T45" fmla="*/ 7 h 675"/>
                  <a:gd name="T46" fmla="*/ 374 w 432"/>
                  <a:gd name="T47" fmla="*/ 5 h 675"/>
                  <a:gd name="T48" fmla="*/ 371 w 432"/>
                  <a:gd name="T49" fmla="*/ 4 h 675"/>
                  <a:gd name="T50" fmla="*/ 329 w 432"/>
                  <a:gd name="T51" fmla="*/ 0 h 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32" h="675">
                    <a:moveTo>
                      <a:pt x="8" y="604"/>
                    </a:moveTo>
                    <a:cubicBezTo>
                      <a:pt x="14" y="630"/>
                      <a:pt x="25" y="654"/>
                      <a:pt x="39" y="675"/>
                    </a:cubicBezTo>
                    <a:cubicBezTo>
                      <a:pt x="67" y="629"/>
                      <a:pt x="67" y="629"/>
                      <a:pt x="67" y="629"/>
                    </a:cubicBezTo>
                    <a:cubicBezTo>
                      <a:pt x="8" y="604"/>
                      <a:pt x="8" y="604"/>
                      <a:pt x="8" y="604"/>
                    </a:cubicBezTo>
                    <a:moveTo>
                      <a:pt x="170" y="77"/>
                    </a:moveTo>
                    <a:cubicBezTo>
                      <a:pt x="155" y="96"/>
                      <a:pt x="143" y="117"/>
                      <a:pt x="134" y="142"/>
                    </a:cubicBezTo>
                    <a:cubicBezTo>
                      <a:pt x="15" y="461"/>
                      <a:pt x="15" y="461"/>
                      <a:pt x="15" y="461"/>
                    </a:cubicBezTo>
                    <a:cubicBezTo>
                      <a:pt x="6" y="486"/>
                      <a:pt x="1" y="511"/>
                      <a:pt x="0" y="535"/>
                    </a:cubicBezTo>
                    <a:cubicBezTo>
                      <a:pt x="170" y="77"/>
                      <a:pt x="170" y="77"/>
                      <a:pt x="170" y="77"/>
                    </a:cubicBezTo>
                    <a:moveTo>
                      <a:pt x="329" y="0"/>
                    </a:moveTo>
                    <a:cubicBezTo>
                      <a:pt x="291" y="0"/>
                      <a:pt x="254" y="11"/>
                      <a:pt x="222" y="31"/>
                    </a:cubicBezTo>
                    <a:cubicBezTo>
                      <a:pt x="388" y="101"/>
                      <a:pt x="388" y="101"/>
                      <a:pt x="388" y="101"/>
                    </a:cubicBezTo>
                    <a:cubicBezTo>
                      <a:pt x="407" y="71"/>
                      <a:pt x="407" y="71"/>
                      <a:pt x="407" y="71"/>
                    </a:cubicBezTo>
                    <a:cubicBezTo>
                      <a:pt x="337" y="41"/>
                      <a:pt x="337" y="41"/>
                      <a:pt x="337" y="41"/>
                    </a:cubicBezTo>
                    <a:cubicBezTo>
                      <a:pt x="333" y="40"/>
                      <a:pt x="332" y="36"/>
                      <a:pt x="333" y="33"/>
                    </a:cubicBezTo>
                    <a:cubicBezTo>
                      <a:pt x="334" y="30"/>
                      <a:pt x="337" y="28"/>
                      <a:pt x="339" y="28"/>
                    </a:cubicBezTo>
                    <a:cubicBezTo>
                      <a:pt x="340" y="28"/>
                      <a:pt x="341" y="29"/>
                      <a:pt x="341" y="29"/>
                    </a:cubicBezTo>
                    <a:cubicBezTo>
                      <a:pt x="414" y="60"/>
                      <a:pt x="414" y="60"/>
                      <a:pt x="414" y="60"/>
                    </a:cubicBezTo>
                    <a:cubicBezTo>
                      <a:pt x="432" y="29"/>
                      <a:pt x="432" y="29"/>
                      <a:pt x="432" y="29"/>
                    </a:cubicBezTo>
                    <a:cubicBezTo>
                      <a:pt x="432" y="29"/>
                      <a:pt x="431" y="29"/>
                      <a:pt x="431" y="28"/>
                    </a:cubicBezTo>
                    <a:cubicBezTo>
                      <a:pt x="423" y="24"/>
                      <a:pt x="415" y="20"/>
                      <a:pt x="407" y="16"/>
                    </a:cubicBezTo>
                    <a:cubicBezTo>
                      <a:pt x="405" y="15"/>
                      <a:pt x="405" y="15"/>
                      <a:pt x="405" y="15"/>
                    </a:cubicBezTo>
                    <a:cubicBezTo>
                      <a:pt x="396" y="12"/>
                      <a:pt x="388" y="9"/>
                      <a:pt x="380" y="7"/>
                    </a:cubicBezTo>
                    <a:cubicBezTo>
                      <a:pt x="378" y="6"/>
                      <a:pt x="376" y="6"/>
                      <a:pt x="374" y="5"/>
                    </a:cubicBezTo>
                    <a:cubicBezTo>
                      <a:pt x="373" y="5"/>
                      <a:pt x="372" y="5"/>
                      <a:pt x="371" y="4"/>
                    </a:cubicBezTo>
                    <a:cubicBezTo>
                      <a:pt x="357" y="1"/>
                      <a:pt x="342" y="0"/>
                      <a:pt x="329" y="0"/>
                    </a:cubicBezTo>
                  </a:path>
                </a:pathLst>
              </a:custGeom>
              <a:solidFill>
                <a:srgbClr val="DBDBD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18"/>
              <p:cNvSpPr/>
              <p:nvPr/>
            </p:nvSpPr>
            <p:spPr bwMode="auto">
              <a:xfrm>
                <a:off x="7145338" y="4498975"/>
                <a:ext cx="990600" cy="1477963"/>
              </a:xfrm>
              <a:custGeom>
                <a:gdLst>
                  <a:gd name="T0" fmla="*/ 325 w 624"/>
                  <a:gd name="T1" fmla="*/ 0 h 931"/>
                  <a:gd name="T2" fmla="*/ 291 w 624"/>
                  <a:gd name="T3" fmla="*/ 90 h 931"/>
                  <a:gd name="T4" fmla="*/ 32 w 624"/>
                  <a:gd name="T5" fmla="*/ 788 h 931"/>
                  <a:gd name="T6" fmla="*/ 0 w 624"/>
                  <a:gd name="T7" fmla="*/ 875 h 931"/>
                  <a:gd name="T8" fmla="*/ 44 w 624"/>
                  <a:gd name="T9" fmla="*/ 893 h 931"/>
                  <a:gd name="T10" fmla="*/ 134 w 624"/>
                  <a:gd name="T11" fmla="*/ 931 h 931"/>
                  <a:gd name="T12" fmla="*/ 624 w 624"/>
                  <a:gd name="T13" fmla="*/ 127 h 931"/>
                  <a:gd name="T14" fmla="*/ 371 w 624"/>
                  <a:gd name="T15" fmla="*/ 20 h 931"/>
                  <a:gd name="T16" fmla="*/ 325 w 624"/>
                  <a:gd name="T17" fmla="*/ 0 h 9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4" h="931">
                    <a:moveTo>
                      <a:pt x="325" y="0"/>
                    </a:moveTo>
                    <a:lnTo>
                      <a:pt x="291" y="90"/>
                    </a:lnTo>
                    <a:lnTo>
                      <a:pt x="32" y="788"/>
                    </a:lnTo>
                    <a:lnTo>
                      <a:pt x="0" y="875"/>
                    </a:lnTo>
                    <a:lnTo>
                      <a:pt x="44" y="893"/>
                    </a:lnTo>
                    <a:lnTo>
                      <a:pt x="134" y="931"/>
                    </a:lnTo>
                    <a:lnTo>
                      <a:pt x="624" y="127"/>
                    </a:lnTo>
                    <a:lnTo>
                      <a:pt x="371" y="20"/>
                    </a:lnTo>
                    <a:lnTo>
                      <a:pt x="325" y="0"/>
                    </a:lnTo>
                    <a:close/>
                  </a:path>
                </a:pathLst>
              </a:custGeom>
              <a:solidFill>
                <a:srgbClr val="88888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19"/>
              <p:cNvSpPr/>
              <p:nvPr/>
            </p:nvSpPr>
            <p:spPr bwMode="auto">
              <a:xfrm>
                <a:off x="7145338" y="4498975"/>
                <a:ext cx="990600" cy="1477963"/>
              </a:xfrm>
              <a:custGeom>
                <a:gdLst>
                  <a:gd name="T0" fmla="*/ 325 w 624"/>
                  <a:gd name="T1" fmla="*/ 0 h 931"/>
                  <a:gd name="T2" fmla="*/ 291 w 624"/>
                  <a:gd name="T3" fmla="*/ 90 h 931"/>
                  <a:gd name="T4" fmla="*/ 32 w 624"/>
                  <a:gd name="T5" fmla="*/ 788 h 931"/>
                  <a:gd name="T6" fmla="*/ 0 w 624"/>
                  <a:gd name="T7" fmla="*/ 875 h 931"/>
                  <a:gd name="T8" fmla="*/ 44 w 624"/>
                  <a:gd name="T9" fmla="*/ 893 h 931"/>
                  <a:gd name="T10" fmla="*/ 134 w 624"/>
                  <a:gd name="T11" fmla="*/ 931 h 931"/>
                  <a:gd name="T12" fmla="*/ 624 w 624"/>
                  <a:gd name="T13" fmla="*/ 127 h 931"/>
                  <a:gd name="T14" fmla="*/ 371 w 624"/>
                  <a:gd name="T15" fmla="*/ 20 h 931"/>
                  <a:gd name="T16" fmla="*/ 325 w 624"/>
                  <a:gd name="T17" fmla="*/ 0 h 9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4" h="931">
                    <a:moveTo>
                      <a:pt x="325" y="0"/>
                    </a:moveTo>
                    <a:lnTo>
                      <a:pt x="291" y="90"/>
                    </a:lnTo>
                    <a:lnTo>
                      <a:pt x="32" y="788"/>
                    </a:lnTo>
                    <a:lnTo>
                      <a:pt x="0" y="875"/>
                    </a:lnTo>
                    <a:lnTo>
                      <a:pt x="44" y="893"/>
                    </a:lnTo>
                    <a:lnTo>
                      <a:pt x="134" y="931"/>
                    </a:lnTo>
                    <a:lnTo>
                      <a:pt x="624" y="127"/>
                    </a:lnTo>
                    <a:lnTo>
                      <a:pt x="371" y="20"/>
                    </a:lnTo>
                    <a:lnTo>
                      <a:pt x="325"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20"/>
              <p:cNvSpPr/>
              <p:nvPr/>
            </p:nvSpPr>
            <p:spPr bwMode="auto">
              <a:xfrm>
                <a:off x="7999413" y="4524375"/>
                <a:ext cx="198438" cy="103188"/>
              </a:xfrm>
              <a:custGeom>
                <a:gdLst>
                  <a:gd name="T0" fmla="*/ 7 w 82"/>
                  <a:gd name="T1" fmla="*/ 0 h 43"/>
                  <a:gd name="T2" fmla="*/ 1 w 82"/>
                  <a:gd name="T3" fmla="*/ 5 h 43"/>
                  <a:gd name="T4" fmla="*/ 5 w 82"/>
                  <a:gd name="T5" fmla="*/ 13 h 43"/>
                  <a:gd name="T6" fmla="*/ 75 w 82"/>
                  <a:gd name="T7" fmla="*/ 43 h 43"/>
                  <a:gd name="T8" fmla="*/ 82 w 82"/>
                  <a:gd name="T9" fmla="*/ 32 h 43"/>
                  <a:gd name="T10" fmla="*/ 9 w 82"/>
                  <a:gd name="T11" fmla="*/ 1 h 43"/>
                  <a:gd name="T12" fmla="*/ 7 w 82"/>
                  <a:gd name="T13" fmla="*/ 0 h 43"/>
                </a:gdLst>
                <a:cxnLst>
                  <a:cxn ang="0">
                    <a:pos x="T0" y="T1"/>
                  </a:cxn>
                  <a:cxn ang="0">
                    <a:pos x="T2" y="T3"/>
                  </a:cxn>
                  <a:cxn ang="0">
                    <a:pos x="T4" y="T5"/>
                  </a:cxn>
                  <a:cxn ang="0">
                    <a:pos x="T6" y="T7"/>
                  </a:cxn>
                  <a:cxn ang="0">
                    <a:pos x="T8" y="T9"/>
                  </a:cxn>
                  <a:cxn ang="0">
                    <a:pos x="T10" y="T11"/>
                  </a:cxn>
                  <a:cxn ang="0">
                    <a:pos x="T12" y="T13"/>
                  </a:cxn>
                </a:cxnLst>
                <a:rect l="0" t="0" r="r" b="b"/>
                <a:pathLst>
                  <a:path w="82" h="43">
                    <a:moveTo>
                      <a:pt x="7" y="0"/>
                    </a:moveTo>
                    <a:cubicBezTo>
                      <a:pt x="5" y="0"/>
                      <a:pt x="2" y="2"/>
                      <a:pt x="1" y="5"/>
                    </a:cubicBezTo>
                    <a:cubicBezTo>
                      <a:pt x="0" y="8"/>
                      <a:pt x="1" y="12"/>
                      <a:pt x="5" y="13"/>
                    </a:cubicBezTo>
                    <a:cubicBezTo>
                      <a:pt x="75" y="43"/>
                      <a:pt x="75" y="43"/>
                      <a:pt x="75" y="43"/>
                    </a:cubicBezTo>
                    <a:cubicBezTo>
                      <a:pt x="82" y="32"/>
                      <a:pt x="82" y="32"/>
                      <a:pt x="82" y="32"/>
                    </a:cubicBezTo>
                    <a:cubicBezTo>
                      <a:pt x="9" y="1"/>
                      <a:pt x="9" y="1"/>
                      <a:pt x="9" y="1"/>
                    </a:cubicBezTo>
                    <a:cubicBezTo>
                      <a:pt x="9" y="1"/>
                      <a:pt x="8" y="0"/>
                      <a:pt x="7" y="0"/>
                    </a:cubicBezTo>
                  </a:path>
                </a:pathLst>
              </a:custGeom>
              <a:solidFill>
                <a:srgbClr val="92929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21"/>
              <p:cNvSpPr/>
              <p:nvPr/>
            </p:nvSpPr>
            <p:spPr bwMode="auto">
              <a:xfrm>
                <a:off x="8181976" y="4321175"/>
                <a:ext cx="73025" cy="127000"/>
              </a:xfrm>
              <a:custGeom>
                <a:gdLst>
                  <a:gd name="T0" fmla="*/ 0 w 46"/>
                  <a:gd name="T1" fmla="*/ 71 h 80"/>
                  <a:gd name="T2" fmla="*/ 20 w 46"/>
                  <a:gd name="T3" fmla="*/ 80 h 80"/>
                  <a:gd name="T4" fmla="*/ 46 w 46"/>
                  <a:gd name="T5" fmla="*/ 7 h 80"/>
                  <a:gd name="T6" fmla="*/ 27 w 46"/>
                  <a:gd name="T7" fmla="*/ 0 h 80"/>
                  <a:gd name="T8" fmla="*/ 0 w 46"/>
                  <a:gd name="T9" fmla="*/ 71 h 80"/>
                </a:gdLst>
                <a:cxnLst>
                  <a:cxn ang="0">
                    <a:pos x="T0" y="T1"/>
                  </a:cxn>
                  <a:cxn ang="0">
                    <a:pos x="T2" y="T3"/>
                  </a:cxn>
                  <a:cxn ang="0">
                    <a:pos x="T4" y="T5"/>
                  </a:cxn>
                  <a:cxn ang="0">
                    <a:pos x="T6" y="T7"/>
                  </a:cxn>
                  <a:cxn ang="0">
                    <a:pos x="T8" y="T9"/>
                  </a:cxn>
                </a:cxnLst>
                <a:rect l="0" t="0" r="r" b="b"/>
                <a:pathLst>
                  <a:path w="46" h="80">
                    <a:moveTo>
                      <a:pt x="0" y="71"/>
                    </a:moveTo>
                    <a:lnTo>
                      <a:pt x="20" y="80"/>
                    </a:lnTo>
                    <a:lnTo>
                      <a:pt x="46" y="7"/>
                    </a:lnTo>
                    <a:lnTo>
                      <a:pt x="27" y="0"/>
                    </a:lnTo>
                    <a:lnTo>
                      <a:pt x="0" y="71"/>
                    </a:lnTo>
                    <a:close/>
                  </a:path>
                </a:pathLst>
              </a:custGeom>
              <a:solidFill>
                <a:srgbClr val="E0E0E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22"/>
              <p:cNvSpPr>
                <a:spLocks noEditPoints="1"/>
              </p:cNvSpPr>
              <p:nvPr/>
            </p:nvSpPr>
            <p:spPr bwMode="auto">
              <a:xfrm>
                <a:off x="8255001" y="3309938"/>
                <a:ext cx="1239838" cy="2268538"/>
              </a:xfrm>
              <a:custGeom>
                <a:gdLst>
                  <a:gd name="T0" fmla="*/ 303 w 512"/>
                  <a:gd name="T1" fmla="*/ 857 h 938"/>
                  <a:gd name="T2" fmla="*/ 224 w 512"/>
                  <a:gd name="T3" fmla="*/ 805 h 938"/>
                  <a:gd name="T4" fmla="*/ 93 w 512"/>
                  <a:gd name="T5" fmla="*/ 701 h 938"/>
                  <a:gd name="T6" fmla="*/ 107 w 512"/>
                  <a:gd name="T7" fmla="*/ 557 h 938"/>
                  <a:gd name="T8" fmla="*/ 160 w 512"/>
                  <a:gd name="T9" fmla="*/ 386 h 938"/>
                  <a:gd name="T10" fmla="*/ 89 w 512"/>
                  <a:gd name="T11" fmla="*/ 184 h 938"/>
                  <a:gd name="T12" fmla="*/ 66 w 512"/>
                  <a:gd name="T13" fmla="*/ 209 h 938"/>
                  <a:gd name="T14" fmla="*/ 75 w 512"/>
                  <a:gd name="T15" fmla="*/ 170 h 938"/>
                  <a:gd name="T16" fmla="*/ 0 w 512"/>
                  <a:gd name="T17" fmla="*/ 60 h 938"/>
                  <a:gd name="T18" fmla="*/ 95 w 512"/>
                  <a:gd name="T19" fmla="*/ 20 h 938"/>
                  <a:gd name="T20" fmla="*/ 105 w 512"/>
                  <a:gd name="T21" fmla="*/ 141 h 938"/>
                  <a:gd name="T22" fmla="*/ 152 w 512"/>
                  <a:gd name="T23" fmla="*/ 240 h 938"/>
                  <a:gd name="T24" fmla="*/ 133 w 512"/>
                  <a:gd name="T25" fmla="*/ 530 h 938"/>
                  <a:gd name="T26" fmla="*/ 100 w 512"/>
                  <a:gd name="T27" fmla="*/ 614 h 938"/>
                  <a:gd name="T28" fmla="*/ 155 w 512"/>
                  <a:gd name="T29" fmla="*/ 748 h 938"/>
                  <a:gd name="T30" fmla="*/ 266 w 512"/>
                  <a:gd name="T31" fmla="*/ 802 h 938"/>
                  <a:gd name="T32" fmla="*/ 250 w 512"/>
                  <a:gd name="T33" fmla="*/ 710 h 938"/>
                  <a:gd name="T34" fmla="*/ 364 w 512"/>
                  <a:gd name="T35" fmla="*/ 661 h 938"/>
                  <a:gd name="T36" fmla="*/ 313 w 512"/>
                  <a:gd name="T37" fmla="*/ 813 h 938"/>
                  <a:gd name="T38" fmla="*/ 313 w 512"/>
                  <a:gd name="T39" fmla="*/ 848 h 938"/>
                  <a:gd name="T40" fmla="*/ 449 w 512"/>
                  <a:gd name="T41" fmla="*/ 917 h 938"/>
                  <a:gd name="T42" fmla="*/ 478 w 512"/>
                  <a:gd name="T43" fmla="*/ 904 h 938"/>
                  <a:gd name="T44" fmla="*/ 502 w 512"/>
                  <a:gd name="T45" fmla="*/ 922 h 938"/>
                  <a:gd name="T46" fmla="*/ 465 w 512"/>
                  <a:gd name="T47" fmla="*/ 925 h 938"/>
                  <a:gd name="T48" fmla="*/ 383 w 512"/>
                  <a:gd name="T49" fmla="*/ 927 h 938"/>
                  <a:gd name="T50" fmla="*/ 304 w 512"/>
                  <a:gd name="T51" fmla="*/ 661 h 938"/>
                  <a:gd name="T52" fmla="*/ 273 w 512"/>
                  <a:gd name="T53" fmla="*/ 785 h 938"/>
                  <a:gd name="T54" fmla="*/ 310 w 512"/>
                  <a:gd name="T55" fmla="*/ 800 h 938"/>
                  <a:gd name="T56" fmla="*/ 356 w 512"/>
                  <a:gd name="T57" fmla="*/ 672 h 938"/>
                  <a:gd name="T58" fmla="*/ 304 w 512"/>
                  <a:gd name="T59" fmla="*/ 661 h 938"/>
                  <a:gd name="T60" fmla="*/ 13 w 512"/>
                  <a:gd name="T61" fmla="*/ 60 h 938"/>
                  <a:gd name="T62" fmla="*/ 84 w 512"/>
                  <a:gd name="T63" fmla="*/ 160 h 938"/>
                  <a:gd name="T64" fmla="*/ 93 w 512"/>
                  <a:gd name="T65" fmla="*/ 136 h 938"/>
                  <a:gd name="T66" fmla="*/ 87 w 512"/>
                  <a:gd name="T67" fmla="*/ 30 h 938"/>
                  <a:gd name="T68" fmla="*/ 40 w 512"/>
                  <a:gd name="T69" fmla="*/ 21 h 9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2" h="938">
                    <a:moveTo>
                      <a:pt x="367" y="918"/>
                    </a:moveTo>
                    <a:cubicBezTo>
                      <a:pt x="341" y="903"/>
                      <a:pt x="321" y="880"/>
                      <a:pt x="303" y="857"/>
                    </a:cubicBezTo>
                    <a:cubicBezTo>
                      <a:pt x="293" y="844"/>
                      <a:pt x="283" y="831"/>
                      <a:pt x="275" y="817"/>
                    </a:cubicBezTo>
                    <a:cubicBezTo>
                      <a:pt x="258" y="816"/>
                      <a:pt x="241" y="812"/>
                      <a:pt x="224" y="805"/>
                    </a:cubicBezTo>
                    <a:cubicBezTo>
                      <a:pt x="196" y="794"/>
                      <a:pt x="169" y="776"/>
                      <a:pt x="148" y="759"/>
                    </a:cubicBezTo>
                    <a:cubicBezTo>
                      <a:pt x="128" y="744"/>
                      <a:pt x="105" y="727"/>
                      <a:pt x="93" y="701"/>
                    </a:cubicBezTo>
                    <a:cubicBezTo>
                      <a:pt x="81" y="676"/>
                      <a:pt x="79" y="644"/>
                      <a:pt x="87" y="610"/>
                    </a:cubicBezTo>
                    <a:cubicBezTo>
                      <a:pt x="92" y="592"/>
                      <a:pt x="100" y="574"/>
                      <a:pt x="107" y="557"/>
                    </a:cubicBezTo>
                    <a:cubicBezTo>
                      <a:pt x="112" y="546"/>
                      <a:pt x="117" y="535"/>
                      <a:pt x="121" y="525"/>
                    </a:cubicBezTo>
                    <a:cubicBezTo>
                      <a:pt x="137" y="480"/>
                      <a:pt x="153" y="434"/>
                      <a:pt x="160" y="386"/>
                    </a:cubicBezTo>
                    <a:cubicBezTo>
                      <a:pt x="165" y="349"/>
                      <a:pt x="166" y="294"/>
                      <a:pt x="141" y="247"/>
                    </a:cubicBezTo>
                    <a:cubicBezTo>
                      <a:pt x="128" y="223"/>
                      <a:pt x="109" y="203"/>
                      <a:pt x="89" y="184"/>
                    </a:cubicBezTo>
                    <a:cubicBezTo>
                      <a:pt x="78" y="214"/>
                      <a:pt x="78" y="214"/>
                      <a:pt x="78" y="214"/>
                    </a:cubicBezTo>
                    <a:cubicBezTo>
                      <a:pt x="66" y="209"/>
                      <a:pt x="66" y="209"/>
                      <a:pt x="66" y="209"/>
                    </a:cubicBezTo>
                    <a:cubicBezTo>
                      <a:pt x="79" y="174"/>
                      <a:pt x="79" y="174"/>
                      <a:pt x="79" y="174"/>
                    </a:cubicBezTo>
                    <a:cubicBezTo>
                      <a:pt x="78" y="173"/>
                      <a:pt x="76" y="172"/>
                      <a:pt x="75" y="170"/>
                    </a:cubicBezTo>
                    <a:cubicBezTo>
                      <a:pt x="56" y="152"/>
                      <a:pt x="35" y="133"/>
                      <a:pt x="19" y="110"/>
                    </a:cubicBezTo>
                    <a:cubicBezTo>
                      <a:pt x="11" y="98"/>
                      <a:pt x="0" y="81"/>
                      <a:pt x="0" y="60"/>
                    </a:cubicBezTo>
                    <a:cubicBezTo>
                      <a:pt x="0" y="37"/>
                      <a:pt x="15" y="16"/>
                      <a:pt x="36" y="8"/>
                    </a:cubicBezTo>
                    <a:cubicBezTo>
                      <a:pt x="55" y="0"/>
                      <a:pt x="79" y="5"/>
                      <a:pt x="95" y="20"/>
                    </a:cubicBezTo>
                    <a:cubicBezTo>
                      <a:pt x="111" y="34"/>
                      <a:pt x="120" y="55"/>
                      <a:pt x="120" y="78"/>
                    </a:cubicBezTo>
                    <a:cubicBezTo>
                      <a:pt x="120" y="101"/>
                      <a:pt x="112" y="122"/>
                      <a:pt x="105" y="141"/>
                    </a:cubicBezTo>
                    <a:cubicBezTo>
                      <a:pt x="94" y="170"/>
                      <a:pt x="94" y="170"/>
                      <a:pt x="94" y="170"/>
                    </a:cubicBezTo>
                    <a:cubicBezTo>
                      <a:pt x="116" y="191"/>
                      <a:pt x="137" y="213"/>
                      <a:pt x="152" y="240"/>
                    </a:cubicBezTo>
                    <a:cubicBezTo>
                      <a:pt x="179" y="291"/>
                      <a:pt x="178" y="348"/>
                      <a:pt x="173" y="388"/>
                    </a:cubicBezTo>
                    <a:cubicBezTo>
                      <a:pt x="166" y="438"/>
                      <a:pt x="149" y="485"/>
                      <a:pt x="133" y="530"/>
                    </a:cubicBezTo>
                    <a:cubicBezTo>
                      <a:pt x="129" y="541"/>
                      <a:pt x="124" y="552"/>
                      <a:pt x="119" y="563"/>
                    </a:cubicBezTo>
                    <a:cubicBezTo>
                      <a:pt x="112" y="580"/>
                      <a:pt x="104" y="597"/>
                      <a:pt x="100" y="614"/>
                    </a:cubicBezTo>
                    <a:cubicBezTo>
                      <a:pt x="92" y="644"/>
                      <a:pt x="94" y="673"/>
                      <a:pt x="105" y="695"/>
                    </a:cubicBezTo>
                    <a:cubicBezTo>
                      <a:pt x="116" y="717"/>
                      <a:pt x="136" y="733"/>
                      <a:pt x="155" y="748"/>
                    </a:cubicBezTo>
                    <a:cubicBezTo>
                      <a:pt x="177" y="765"/>
                      <a:pt x="201" y="781"/>
                      <a:pt x="229" y="792"/>
                    </a:cubicBezTo>
                    <a:cubicBezTo>
                      <a:pt x="241" y="797"/>
                      <a:pt x="254" y="801"/>
                      <a:pt x="266" y="802"/>
                    </a:cubicBezTo>
                    <a:cubicBezTo>
                      <a:pt x="264" y="798"/>
                      <a:pt x="263" y="795"/>
                      <a:pt x="261" y="791"/>
                    </a:cubicBezTo>
                    <a:cubicBezTo>
                      <a:pt x="253" y="771"/>
                      <a:pt x="244" y="742"/>
                      <a:pt x="250" y="710"/>
                    </a:cubicBezTo>
                    <a:cubicBezTo>
                      <a:pt x="256" y="681"/>
                      <a:pt x="276" y="656"/>
                      <a:pt x="299" y="648"/>
                    </a:cubicBezTo>
                    <a:cubicBezTo>
                      <a:pt x="321" y="640"/>
                      <a:pt x="346" y="645"/>
                      <a:pt x="364" y="661"/>
                    </a:cubicBezTo>
                    <a:cubicBezTo>
                      <a:pt x="387" y="682"/>
                      <a:pt x="395" y="721"/>
                      <a:pt x="382" y="754"/>
                    </a:cubicBezTo>
                    <a:cubicBezTo>
                      <a:pt x="371" y="782"/>
                      <a:pt x="344" y="805"/>
                      <a:pt x="313" y="813"/>
                    </a:cubicBezTo>
                    <a:cubicBezTo>
                      <a:pt x="305" y="815"/>
                      <a:pt x="298" y="816"/>
                      <a:pt x="290" y="817"/>
                    </a:cubicBezTo>
                    <a:cubicBezTo>
                      <a:pt x="297" y="828"/>
                      <a:pt x="305" y="838"/>
                      <a:pt x="313" y="848"/>
                    </a:cubicBezTo>
                    <a:cubicBezTo>
                      <a:pt x="330" y="870"/>
                      <a:pt x="350" y="892"/>
                      <a:pt x="373" y="906"/>
                    </a:cubicBezTo>
                    <a:cubicBezTo>
                      <a:pt x="399" y="922"/>
                      <a:pt x="426" y="926"/>
                      <a:pt x="449" y="917"/>
                    </a:cubicBezTo>
                    <a:cubicBezTo>
                      <a:pt x="452" y="915"/>
                      <a:pt x="456" y="914"/>
                      <a:pt x="460" y="912"/>
                    </a:cubicBezTo>
                    <a:cubicBezTo>
                      <a:pt x="465" y="909"/>
                      <a:pt x="471" y="906"/>
                      <a:pt x="478" y="904"/>
                    </a:cubicBezTo>
                    <a:cubicBezTo>
                      <a:pt x="488" y="901"/>
                      <a:pt x="503" y="902"/>
                      <a:pt x="512" y="913"/>
                    </a:cubicBezTo>
                    <a:cubicBezTo>
                      <a:pt x="502" y="922"/>
                      <a:pt x="502" y="922"/>
                      <a:pt x="502" y="922"/>
                    </a:cubicBezTo>
                    <a:cubicBezTo>
                      <a:pt x="497" y="916"/>
                      <a:pt x="488" y="916"/>
                      <a:pt x="481" y="918"/>
                    </a:cubicBezTo>
                    <a:cubicBezTo>
                      <a:pt x="475" y="919"/>
                      <a:pt x="470" y="922"/>
                      <a:pt x="465" y="925"/>
                    </a:cubicBezTo>
                    <a:cubicBezTo>
                      <a:pt x="461" y="926"/>
                      <a:pt x="457" y="928"/>
                      <a:pt x="453" y="930"/>
                    </a:cubicBezTo>
                    <a:cubicBezTo>
                      <a:pt x="432" y="938"/>
                      <a:pt x="407" y="937"/>
                      <a:pt x="383" y="927"/>
                    </a:cubicBezTo>
                    <a:cubicBezTo>
                      <a:pt x="378" y="924"/>
                      <a:pt x="372" y="922"/>
                      <a:pt x="367" y="918"/>
                    </a:cubicBezTo>
                    <a:close/>
                    <a:moveTo>
                      <a:pt x="304" y="661"/>
                    </a:moveTo>
                    <a:cubicBezTo>
                      <a:pt x="284" y="668"/>
                      <a:pt x="268" y="689"/>
                      <a:pt x="263" y="713"/>
                    </a:cubicBezTo>
                    <a:cubicBezTo>
                      <a:pt x="257" y="741"/>
                      <a:pt x="265" y="768"/>
                      <a:pt x="273" y="785"/>
                    </a:cubicBezTo>
                    <a:cubicBezTo>
                      <a:pt x="275" y="791"/>
                      <a:pt x="279" y="797"/>
                      <a:pt x="282" y="803"/>
                    </a:cubicBezTo>
                    <a:cubicBezTo>
                      <a:pt x="291" y="803"/>
                      <a:pt x="301" y="802"/>
                      <a:pt x="310" y="800"/>
                    </a:cubicBezTo>
                    <a:cubicBezTo>
                      <a:pt x="337" y="793"/>
                      <a:pt x="360" y="773"/>
                      <a:pt x="370" y="748"/>
                    </a:cubicBezTo>
                    <a:cubicBezTo>
                      <a:pt x="381" y="722"/>
                      <a:pt x="374" y="689"/>
                      <a:pt x="356" y="672"/>
                    </a:cubicBezTo>
                    <a:cubicBezTo>
                      <a:pt x="351" y="668"/>
                      <a:pt x="346" y="664"/>
                      <a:pt x="341" y="662"/>
                    </a:cubicBezTo>
                    <a:cubicBezTo>
                      <a:pt x="329" y="657"/>
                      <a:pt x="316" y="657"/>
                      <a:pt x="304" y="661"/>
                    </a:cubicBezTo>
                    <a:close/>
                    <a:moveTo>
                      <a:pt x="40" y="21"/>
                    </a:moveTo>
                    <a:cubicBezTo>
                      <a:pt x="25" y="27"/>
                      <a:pt x="13" y="43"/>
                      <a:pt x="13" y="60"/>
                    </a:cubicBezTo>
                    <a:cubicBezTo>
                      <a:pt x="13" y="72"/>
                      <a:pt x="18" y="86"/>
                      <a:pt x="29" y="101"/>
                    </a:cubicBezTo>
                    <a:cubicBezTo>
                      <a:pt x="45" y="123"/>
                      <a:pt x="65" y="142"/>
                      <a:pt x="84" y="160"/>
                    </a:cubicBezTo>
                    <a:cubicBezTo>
                      <a:pt x="84" y="160"/>
                      <a:pt x="84" y="160"/>
                      <a:pt x="84" y="160"/>
                    </a:cubicBezTo>
                    <a:cubicBezTo>
                      <a:pt x="93" y="136"/>
                      <a:pt x="93" y="136"/>
                      <a:pt x="93" y="136"/>
                    </a:cubicBezTo>
                    <a:cubicBezTo>
                      <a:pt x="100" y="118"/>
                      <a:pt x="107" y="98"/>
                      <a:pt x="107" y="78"/>
                    </a:cubicBezTo>
                    <a:cubicBezTo>
                      <a:pt x="107" y="60"/>
                      <a:pt x="99" y="42"/>
                      <a:pt x="87" y="30"/>
                    </a:cubicBezTo>
                    <a:cubicBezTo>
                      <a:pt x="83" y="27"/>
                      <a:pt x="78" y="24"/>
                      <a:pt x="73" y="22"/>
                    </a:cubicBezTo>
                    <a:cubicBezTo>
                      <a:pt x="63" y="17"/>
                      <a:pt x="51" y="17"/>
                      <a:pt x="40" y="2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Freeform 23"/>
              <p:cNvSpPr/>
              <p:nvPr/>
            </p:nvSpPr>
            <p:spPr bwMode="auto">
              <a:xfrm>
                <a:off x="9434513" y="5264150"/>
                <a:ext cx="434975" cy="804863"/>
              </a:xfrm>
              <a:custGeom>
                <a:gdLst>
                  <a:gd name="T0" fmla="*/ 180 w 180"/>
                  <a:gd name="T1" fmla="*/ 3 h 333"/>
                  <a:gd name="T2" fmla="*/ 139 w 180"/>
                  <a:gd name="T3" fmla="*/ 98 h 333"/>
                  <a:gd name="T4" fmla="*/ 49 w 180"/>
                  <a:gd name="T5" fmla="*/ 130 h 333"/>
                  <a:gd name="T6" fmla="*/ 55 w 180"/>
                  <a:gd name="T7" fmla="*/ 139 h 333"/>
                  <a:gd name="T8" fmla="*/ 136 w 180"/>
                  <a:gd name="T9" fmla="*/ 330 h 333"/>
                  <a:gd name="T10" fmla="*/ 123 w 180"/>
                  <a:gd name="T11" fmla="*/ 333 h 333"/>
                  <a:gd name="T12" fmla="*/ 45 w 180"/>
                  <a:gd name="T13" fmla="*/ 147 h 333"/>
                  <a:gd name="T14" fmla="*/ 0 w 180"/>
                  <a:gd name="T15" fmla="*/ 109 h 333"/>
                  <a:gd name="T16" fmla="*/ 0 w 180"/>
                  <a:gd name="T17" fmla="*/ 95 h 333"/>
                  <a:gd name="T18" fmla="*/ 32 w 180"/>
                  <a:gd name="T19" fmla="*/ 106 h 333"/>
                  <a:gd name="T20" fmla="*/ 49 w 180"/>
                  <a:gd name="T21" fmla="*/ 116 h 333"/>
                  <a:gd name="T22" fmla="*/ 129 w 180"/>
                  <a:gd name="T23" fmla="*/ 89 h 333"/>
                  <a:gd name="T24" fmla="*/ 167 w 180"/>
                  <a:gd name="T25" fmla="*/ 0 h 333"/>
                  <a:gd name="T26" fmla="*/ 180 w 180"/>
                  <a:gd name="T27" fmla="*/ 3 h 3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0" h="333">
                    <a:moveTo>
                      <a:pt x="180" y="3"/>
                    </a:moveTo>
                    <a:cubicBezTo>
                      <a:pt x="171" y="45"/>
                      <a:pt x="158" y="76"/>
                      <a:pt x="139" y="98"/>
                    </a:cubicBezTo>
                    <a:cubicBezTo>
                      <a:pt x="114" y="126"/>
                      <a:pt x="79" y="139"/>
                      <a:pt x="49" y="130"/>
                    </a:cubicBezTo>
                    <a:cubicBezTo>
                      <a:pt x="51" y="133"/>
                      <a:pt x="53" y="136"/>
                      <a:pt x="55" y="139"/>
                    </a:cubicBezTo>
                    <a:cubicBezTo>
                      <a:pt x="93" y="196"/>
                      <a:pt x="121" y="262"/>
                      <a:pt x="136" y="330"/>
                    </a:cubicBezTo>
                    <a:cubicBezTo>
                      <a:pt x="123" y="333"/>
                      <a:pt x="123" y="333"/>
                      <a:pt x="123" y="333"/>
                    </a:cubicBezTo>
                    <a:cubicBezTo>
                      <a:pt x="109" y="267"/>
                      <a:pt x="82" y="202"/>
                      <a:pt x="45" y="147"/>
                    </a:cubicBezTo>
                    <a:cubicBezTo>
                      <a:pt x="32" y="129"/>
                      <a:pt x="18" y="109"/>
                      <a:pt x="0" y="109"/>
                    </a:cubicBezTo>
                    <a:cubicBezTo>
                      <a:pt x="0" y="95"/>
                      <a:pt x="0" y="95"/>
                      <a:pt x="0" y="95"/>
                    </a:cubicBezTo>
                    <a:cubicBezTo>
                      <a:pt x="14" y="94"/>
                      <a:pt x="23" y="100"/>
                      <a:pt x="32" y="106"/>
                    </a:cubicBezTo>
                    <a:cubicBezTo>
                      <a:pt x="37" y="110"/>
                      <a:pt x="43" y="113"/>
                      <a:pt x="49" y="116"/>
                    </a:cubicBezTo>
                    <a:cubicBezTo>
                      <a:pt x="79" y="126"/>
                      <a:pt x="111" y="110"/>
                      <a:pt x="129" y="89"/>
                    </a:cubicBezTo>
                    <a:cubicBezTo>
                      <a:pt x="147" y="68"/>
                      <a:pt x="159" y="40"/>
                      <a:pt x="167" y="0"/>
                    </a:cubicBezTo>
                    <a:lnTo>
                      <a:pt x="180" y="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24"/>
              <p:cNvSpPr/>
              <p:nvPr/>
            </p:nvSpPr>
            <p:spPr bwMode="auto">
              <a:xfrm>
                <a:off x="9747251" y="4767263"/>
                <a:ext cx="133350" cy="285750"/>
              </a:xfrm>
              <a:custGeom>
                <a:gdLst>
                  <a:gd name="T0" fmla="*/ 17 w 55"/>
                  <a:gd name="T1" fmla="*/ 54 h 118"/>
                  <a:gd name="T2" fmla="*/ 7 w 55"/>
                  <a:gd name="T3" fmla="*/ 116 h 118"/>
                  <a:gd name="T4" fmla="*/ 39 w 55"/>
                  <a:gd name="T5" fmla="*/ 64 h 118"/>
                  <a:gd name="T6" fmla="*/ 49 w 55"/>
                  <a:gd name="T7" fmla="*/ 2 h 118"/>
                  <a:gd name="T8" fmla="*/ 17 w 55"/>
                  <a:gd name="T9" fmla="*/ 54 h 118"/>
                </a:gdLst>
                <a:cxnLst>
                  <a:cxn ang="0">
                    <a:pos x="T0" y="T1"/>
                  </a:cxn>
                  <a:cxn ang="0">
                    <a:pos x="T2" y="T3"/>
                  </a:cxn>
                  <a:cxn ang="0">
                    <a:pos x="T4" y="T5"/>
                  </a:cxn>
                  <a:cxn ang="0">
                    <a:pos x="T6" y="T7"/>
                  </a:cxn>
                  <a:cxn ang="0">
                    <a:pos x="T8" y="T9"/>
                  </a:cxn>
                </a:cxnLst>
                <a:rect l="0" t="0" r="r" b="b"/>
                <a:pathLst>
                  <a:path w="55" h="118">
                    <a:moveTo>
                      <a:pt x="17" y="54"/>
                    </a:moveTo>
                    <a:cubicBezTo>
                      <a:pt x="5" y="86"/>
                      <a:pt x="0" y="113"/>
                      <a:pt x="7" y="116"/>
                    </a:cubicBezTo>
                    <a:cubicBezTo>
                      <a:pt x="13" y="118"/>
                      <a:pt x="27" y="95"/>
                      <a:pt x="39" y="64"/>
                    </a:cubicBezTo>
                    <a:cubicBezTo>
                      <a:pt x="50" y="32"/>
                      <a:pt x="55" y="5"/>
                      <a:pt x="49" y="2"/>
                    </a:cubicBezTo>
                    <a:cubicBezTo>
                      <a:pt x="43" y="0"/>
                      <a:pt x="28" y="23"/>
                      <a:pt x="17" y="54"/>
                    </a:cubicBezTo>
                    <a:close/>
                  </a:path>
                </a:pathLst>
              </a:custGeom>
              <a:solidFill>
                <a:srgbClr val="77777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25"/>
              <p:cNvSpPr/>
              <p:nvPr/>
            </p:nvSpPr>
            <p:spPr bwMode="auto">
              <a:xfrm>
                <a:off x="9752013" y="4743450"/>
                <a:ext cx="309563" cy="501650"/>
              </a:xfrm>
              <a:custGeom>
                <a:gdLst>
                  <a:gd name="T0" fmla="*/ 38 w 128"/>
                  <a:gd name="T1" fmla="*/ 20 h 207"/>
                  <a:gd name="T2" fmla="*/ 71 w 128"/>
                  <a:gd name="T3" fmla="*/ 13 h 207"/>
                  <a:gd name="T4" fmla="*/ 93 w 128"/>
                  <a:gd name="T5" fmla="*/ 54 h 207"/>
                  <a:gd name="T6" fmla="*/ 101 w 128"/>
                  <a:gd name="T7" fmla="*/ 30 h 207"/>
                  <a:gd name="T8" fmla="*/ 117 w 128"/>
                  <a:gd name="T9" fmla="*/ 23 h 207"/>
                  <a:gd name="T10" fmla="*/ 118 w 128"/>
                  <a:gd name="T11" fmla="*/ 24 h 207"/>
                  <a:gd name="T12" fmla="*/ 125 w 128"/>
                  <a:gd name="T13" fmla="*/ 40 h 207"/>
                  <a:gd name="T14" fmla="*/ 64 w 128"/>
                  <a:gd name="T15" fmla="*/ 207 h 207"/>
                  <a:gd name="T16" fmla="*/ 40 w 128"/>
                  <a:gd name="T17" fmla="*/ 196 h 207"/>
                  <a:gd name="T18" fmla="*/ 65 w 128"/>
                  <a:gd name="T19" fmla="*/ 127 h 207"/>
                  <a:gd name="T20" fmla="*/ 27 w 128"/>
                  <a:gd name="T21" fmla="*/ 140 h 207"/>
                  <a:gd name="T22" fmla="*/ 11 w 128"/>
                  <a:gd name="T23" fmla="*/ 139 h 207"/>
                  <a:gd name="T24" fmla="*/ 5 w 128"/>
                  <a:gd name="T25" fmla="*/ 133 h 207"/>
                  <a:gd name="T26" fmla="*/ 3 w 128"/>
                  <a:gd name="T27" fmla="*/ 116 h 207"/>
                  <a:gd name="T28" fmla="*/ 38 w 128"/>
                  <a:gd name="T29" fmla="*/ 20 h 2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8" h="206">
                    <a:moveTo>
                      <a:pt x="38" y="20"/>
                    </a:moveTo>
                    <a:cubicBezTo>
                      <a:pt x="42" y="7"/>
                      <a:pt x="63" y="0"/>
                      <a:pt x="71" y="13"/>
                    </a:cubicBezTo>
                    <a:cubicBezTo>
                      <a:pt x="82" y="30"/>
                      <a:pt x="91" y="49"/>
                      <a:pt x="93" y="54"/>
                    </a:cubicBezTo>
                    <a:cubicBezTo>
                      <a:pt x="101" y="30"/>
                      <a:pt x="101" y="30"/>
                      <a:pt x="101" y="30"/>
                    </a:cubicBezTo>
                    <a:cubicBezTo>
                      <a:pt x="104" y="24"/>
                      <a:pt x="111" y="21"/>
                      <a:pt x="117" y="23"/>
                    </a:cubicBezTo>
                    <a:cubicBezTo>
                      <a:pt x="118" y="24"/>
                      <a:pt x="118" y="24"/>
                      <a:pt x="118" y="24"/>
                    </a:cubicBezTo>
                    <a:cubicBezTo>
                      <a:pt x="125" y="27"/>
                      <a:pt x="128" y="34"/>
                      <a:pt x="125" y="40"/>
                    </a:cubicBezTo>
                    <a:cubicBezTo>
                      <a:pt x="64" y="207"/>
                      <a:pt x="64" y="207"/>
                      <a:pt x="64" y="207"/>
                    </a:cubicBezTo>
                    <a:cubicBezTo>
                      <a:pt x="40" y="196"/>
                      <a:pt x="40" y="196"/>
                      <a:pt x="40" y="196"/>
                    </a:cubicBezTo>
                    <a:cubicBezTo>
                      <a:pt x="65" y="127"/>
                      <a:pt x="65" y="127"/>
                      <a:pt x="65" y="127"/>
                    </a:cubicBezTo>
                    <a:cubicBezTo>
                      <a:pt x="60" y="129"/>
                      <a:pt x="34" y="137"/>
                      <a:pt x="27" y="140"/>
                    </a:cubicBezTo>
                    <a:cubicBezTo>
                      <a:pt x="18" y="143"/>
                      <a:pt x="11" y="139"/>
                      <a:pt x="11" y="139"/>
                    </a:cubicBezTo>
                    <a:cubicBezTo>
                      <a:pt x="9" y="137"/>
                      <a:pt x="7" y="135"/>
                      <a:pt x="5" y="133"/>
                    </a:cubicBezTo>
                    <a:cubicBezTo>
                      <a:pt x="2" y="128"/>
                      <a:pt x="0" y="121"/>
                      <a:pt x="3" y="116"/>
                    </a:cubicBezTo>
                    <a:cubicBezTo>
                      <a:pt x="13" y="99"/>
                      <a:pt x="34" y="34"/>
                      <a:pt x="38" y="2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26"/>
              <p:cNvSpPr/>
              <p:nvPr/>
            </p:nvSpPr>
            <p:spPr bwMode="auto">
              <a:xfrm>
                <a:off x="9793288" y="5173663"/>
                <a:ext cx="130175" cy="223838"/>
              </a:xfrm>
              <a:custGeom>
                <a:gdLst>
                  <a:gd name="T0" fmla="*/ 10 w 54"/>
                  <a:gd name="T1" fmla="*/ 89 h 92"/>
                  <a:gd name="T2" fmla="*/ 10 w 54"/>
                  <a:gd name="T3" fmla="*/ 89 h 92"/>
                  <a:gd name="T4" fmla="*/ 28 w 54"/>
                  <a:gd name="T5" fmla="*/ 81 h 92"/>
                  <a:gd name="T6" fmla="*/ 54 w 54"/>
                  <a:gd name="T7" fmla="*/ 10 h 92"/>
                  <a:gd name="T8" fmla="*/ 29 w 54"/>
                  <a:gd name="T9" fmla="*/ 0 h 92"/>
                  <a:gd name="T10" fmla="*/ 3 w 54"/>
                  <a:gd name="T11" fmla="*/ 71 h 92"/>
                  <a:gd name="T12" fmla="*/ 10 w 54"/>
                  <a:gd name="T13" fmla="*/ 89 h 92"/>
                </a:gdLst>
                <a:cxnLst>
                  <a:cxn ang="0">
                    <a:pos x="T0" y="T1"/>
                  </a:cxn>
                  <a:cxn ang="0">
                    <a:pos x="T2" y="T3"/>
                  </a:cxn>
                  <a:cxn ang="0">
                    <a:pos x="T4" y="T5"/>
                  </a:cxn>
                  <a:cxn ang="0">
                    <a:pos x="T6" y="T7"/>
                  </a:cxn>
                  <a:cxn ang="0">
                    <a:pos x="T8" y="T9"/>
                  </a:cxn>
                  <a:cxn ang="0">
                    <a:pos x="T10" y="T11"/>
                  </a:cxn>
                  <a:cxn ang="0">
                    <a:pos x="T12" y="T13"/>
                  </a:cxn>
                </a:cxnLst>
                <a:rect l="0" t="0" r="r" b="b"/>
                <a:pathLst>
                  <a:path w="54" h="92">
                    <a:moveTo>
                      <a:pt x="10" y="89"/>
                    </a:moveTo>
                    <a:cubicBezTo>
                      <a:pt x="10" y="89"/>
                      <a:pt x="10" y="89"/>
                      <a:pt x="10" y="89"/>
                    </a:cubicBezTo>
                    <a:cubicBezTo>
                      <a:pt x="17" y="92"/>
                      <a:pt x="25" y="88"/>
                      <a:pt x="28" y="81"/>
                    </a:cubicBezTo>
                    <a:cubicBezTo>
                      <a:pt x="54" y="10"/>
                      <a:pt x="54" y="10"/>
                      <a:pt x="54" y="10"/>
                    </a:cubicBezTo>
                    <a:cubicBezTo>
                      <a:pt x="29" y="0"/>
                      <a:pt x="29" y="0"/>
                      <a:pt x="29" y="0"/>
                    </a:cubicBezTo>
                    <a:cubicBezTo>
                      <a:pt x="3" y="71"/>
                      <a:pt x="3" y="71"/>
                      <a:pt x="3" y="71"/>
                    </a:cubicBezTo>
                    <a:cubicBezTo>
                      <a:pt x="0" y="78"/>
                      <a:pt x="4" y="86"/>
                      <a:pt x="10" y="89"/>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Freeform 35"/>
              <p:cNvSpPr/>
              <p:nvPr/>
            </p:nvSpPr>
            <p:spPr bwMode="auto">
              <a:xfrm>
                <a:off x="2324101" y="-19050"/>
                <a:ext cx="2782888" cy="2892425"/>
              </a:xfrm>
              <a:custGeom>
                <a:gdLst>
                  <a:gd name="T0" fmla="*/ 764 w 1149"/>
                  <a:gd name="T1" fmla="*/ 30 h 1196"/>
                  <a:gd name="T2" fmla="*/ 1149 w 1149"/>
                  <a:gd name="T3" fmla="*/ 505 h 1196"/>
                  <a:gd name="T4" fmla="*/ 408 w 1149"/>
                  <a:gd name="T5" fmla="*/ 1196 h 1196"/>
                  <a:gd name="T6" fmla="*/ 23 w 1149"/>
                  <a:gd name="T7" fmla="*/ 721 h 1196"/>
                  <a:gd name="T8" fmla="*/ 29 w 1149"/>
                  <a:gd name="T9" fmla="*/ 624 h 1196"/>
                  <a:gd name="T10" fmla="*/ 69 w 1149"/>
                  <a:gd name="T11" fmla="*/ 587 h 1196"/>
                  <a:gd name="T12" fmla="*/ 71 w 1149"/>
                  <a:gd name="T13" fmla="*/ 586 h 1196"/>
                  <a:gd name="T14" fmla="*/ 109 w 1149"/>
                  <a:gd name="T15" fmla="*/ 550 h 1196"/>
                  <a:gd name="T16" fmla="*/ 111 w 1149"/>
                  <a:gd name="T17" fmla="*/ 549 h 1196"/>
                  <a:gd name="T18" fmla="*/ 147 w 1149"/>
                  <a:gd name="T19" fmla="*/ 515 h 1196"/>
                  <a:gd name="T20" fmla="*/ 148 w 1149"/>
                  <a:gd name="T21" fmla="*/ 513 h 1196"/>
                  <a:gd name="T22" fmla="*/ 185 w 1149"/>
                  <a:gd name="T23" fmla="*/ 480 h 1196"/>
                  <a:gd name="T24" fmla="*/ 186 w 1149"/>
                  <a:gd name="T25" fmla="*/ 478 h 1196"/>
                  <a:gd name="T26" fmla="*/ 222 w 1149"/>
                  <a:gd name="T27" fmla="*/ 444 h 1196"/>
                  <a:gd name="T28" fmla="*/ 224 w 1149"/>
                  <a:gd name="T29" fmla="*/ 443 h 1196"/>
                  <a:gd name="T30" fmla="*/ 674 w 1149"/>
                  <a:gd name="T31" fmla="*/ 23 h 1196"/>
                  <a:gd name="T32" fmla="*/ 684 w 1149"/>
                  <a:gd name="T33" fmla="*/ 16 h 1196"/>
                  <a:gd name="T34" fmla="*/ 686 w 1149"/>
                  <a:gd name="T35" fmla="*/ 14 h 1196"/>
                  <a:gd name="T36" fmla="*/ 764 w 1149"/>
                  <a:gd name="T37" fmla="*/ 30 h 1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49" h="1196">
                    <a:moveTo>
                      <a:pt x="764" y="30"/>
                    </a:moveTo>
                    <a:cubicBezTo>
                      <a:pt x="1149" y="505"/>
                      <a:pt x="1149" y="505"/>
                      <a:pt x="1149" y="505"/>
                    </a:cubicBezTo>
                    <a:cubicBezTo>
                      <a:pt x="408" y="1196"/>
                      <a:pt x="408" y="1196"/>
                      <a:pt x="408" y="1196"/>
                    </a:cubicBezTo>
                    <a:cubicBezTo>
                      <a:pt x="23" y="721"/>
                      <a:pt x="23" y="721"/>
                      <a:pt x="23" y="721"/>
                    </a:cubicBezTo>
                    <a:cubicBezTo>
                      <a:pt x="0" y="692"/>
                      <a:pt x="3" y="649"/>
                      <a:pt x="29" y="624"/>
                    </a:cubicBezTo>
                    <a:cubicBezTo>
                      <a:pt x="69" y="587"/>
                      <a:pt x="69" y="587"/>
                      <a:pt x="69" y="587"/>
                    </a:cubicBezTo>
                    <a:cubicBezTo>
                      <a:pt x="71" y="586"/>
                      <a:pt x="71" y="586"/>
                      <a:pt x="71" y="586"/>
                    </a:cubicBezTo>
                    <a:cubicBezTo>
                      <a:pt x="109" y="550"/>
                      <a:pt x="109" y="550"/>
                      <a:pt x="109" y="550"/>
                    </a:cubicBezTo>
                    <a:cubicBezTo>
                      <a:pt x="111" y="549"/>
                      <a:pt x="111" y="549"/>
                      <a:pt x="111" y="549"/>
                    </a:cubicBezTo>
                    <a:cubicBezTo>
                      <a:pt x="147" y="515"/>
                      <a:pt x="147" y="515"/>
                      <a:pt x="147" y="515"/>
                    </a:cubicBezTo>
                    <a:cubicBezTo>
                      <a:pt x="148" y="513"/>
                      <a:pt x="148" y="513"/>
                      <a:pt x="148" y="513"/>
                    </a:cubicBezTo>
                    <a:cubicBezTo>
                      <a:pt x="185" y="480"/>
                      <a:pt x="185" y="480"/>
                      <a:pt x="185" y="480"/>
                    </a:cubicBezTo>
                    <a:cubicBezTo>
                      <a:pt x="186" y="478"/>
                      <a:pt x="186" y="478"/>
                      <a:pt x="186" y="478"/>
                    </a:cubicBezTo>
                    <a:cubicBezTo>
                      <a:pt x="222" y="444"/>
                      <a:pt x="222" y="444"/>
                      <a:pt x="222" y="444"/>
                    </a:cubicBezTo>
                    <a:cubicBezTo>
                      <a:pt x="224" y="443"/>
                      <a:pt x="224" y="443"/>
                      <a:pt x="224" y="443"/>
                    </a:cubicBezTo>
                    <a:cubicBezTo>
                      <a:pt x="674" y="23"/>
                      <a:pt x="674" y="23"/>
                      <a:pt x="674" y="23"/>
                    </a:cubicBezTo>
                    <a:cubicBezTo>
                      <a:pt x="677" y="20"/>
                      <a:pt x="681" y="18"/>
                      <a:pt x="684" y="16"/>
                    </a:cubicBezTo>
                    <a:cubicBezTo>
                      <a:pt x="685" y="15"/>
                      <a:pt x="686" y="15"/>
                      <a:pt x="686" y="14"/>
                    </a:cubicBezTo>
                    <a:cubicBezTo>
                      <a:pt x="712" y="0"/>
                      <a:pt x="744" y="6"/>
                      <a:pt x="764" y="30"/>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36"/>
              <p:cNvSpPr/>
              <p:nvPr/>
            </p:nvSpPr>
            <p:spPr bwMode="auto">
              <a:xfrm>
                <a:off x="3287713" y="2668588"/>
                <a:ext cx="82550" cy="84138"/>
              </a:xfrm>
              <a:custGeom>
                <a:gdLst>
                  <a:gd name="T0" fmla="*/ 8 w 34"/>
                  <a:gd name="T1" fmla="*/ 7 h 35"/>
                  <a:gd name="T2" fmla="*/ 29 w 34"/>
                  <a:gd name="T3" fmla="*/ 6 h 35"/>
                  <a:gd name="T4" fmla="*/ 25 w 34"/>
                  <a:gd name="T5" fmla="*/ 28 h 35"/>
                  <a:gd name="T6" fmla="*/ 4 w 34"/>
                  <a:gd name="T7" fmla="*/ 29 h 35"/>
                  <a:gd name="T8" fmla="*/ 8 w 34"/>
                  <a:gd name="T9" fmla="*/ 7 h 35"/>
                </a:gdLst>
                <a:cxnLst>
                  <a:cxn ang="0">
                    <a:pos x="T0" y="T1"/>
                  </a:cxn>
                  <a:cxn ang="0">
                    <a:pos x="T2" y="T3"/>
                  </a:cxn>
                  <a:cxn ang="0">
                    <a:pos x="T4" y="T5"/>
                  </a:cxn>
                  <a:cxn ang="0">
                    <a:pos x="T6" y="T7"/>
                  </a:cxn>
                  <a:cxn ang="0">
                    <a:pos x="T8" y="T9"/>
                  </a:cxn>
                </a:cxnLst>
                <a:rect l="0" t="0" r="r" b="b"/>
                <a:pathLst>
                  <a:path w="34" h="35">
                    <a:moveTo>
                      <a:pt x="8" y="7"/>
                    </a:moveTo>
                    <a:cubicBezTo>
                      <a:pt x="15" y="0"/>
                      <a:pt x="25" y="0"/>
                      <a:pt x="29" y="6"/>
                    </a:cubicBezTo>
                    <a:cubicBezTo>
                      <a:pt x="34" y="12"/>
                      <a:pt x="32" y="22"/>
                      <a:pt x="25" y="28"/>
                    </a:cubicBezTo>
                    <a:cubicBezTo>
                      <a:pt x="18" y="35"/>
                      <a:pt x="9" y="35"/>
                      <a:pt x="4" y="29"/>
                    </a:cubicBezTo>
                    <a:cubicBezTo>
                      <a:pt x="0" y="23"/>
                      <a:pt x="1" y="13"/>
                      <a:pt x="8"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37"/>
              <p:cNvSpPr/>
              <p:nvPr/>
            </p:nvSpPr>
            <p:spPr bwMode="auto">
              <a:xfrm>
                <a:off x="3475038" y="2492375"/>
                <a:ext cx="84138" cy="84138"/>
              </a:xfrm>
              <a:custGeom>
                <a:gdLst>
                  <a:gd name="T0" fmla="*/ 9 w 35"/>
                  <a:gd name="T1" fmla="*/ 7 h 35"/>
                  <a:gd name="T2" fmla="*/ 30 w 35"/>
                  <a:gd name="T3" fmla="*/ 6 h 35"/>
                  <a:gd name="T4" fmla="*/ 26 w 35"/>
                  <a:gd name="T5" fmla="*/ 29 h 35"/>
                  <a:gd name="T6" fmla="*/ 5 w 35"/>
                  <a:gd name="T7" fmla="*/ 30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1"/>
                      <a:pt x="25" y="0"/>
                      <a:pt x="30" y="6"/>
                    </a:cubicBezTo>
                    <a:cubicBezTo>
                      <a:pt x="35" y="12"/>
                      <a:pt x="33" y="22"/>
                      <a:pt x="26" y="29"/>
                    </a:cubicBezTo>
                    <a:cubicBezTo>
                      <a:pt x="19" y="35"/>
                      <a:pt x="10" y="35"/>
                      <a:pt x="5" y="30"/>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38"/>
              <p:cNvSpPr/>
              <p:nvPr/>
            </p:nvSpPr>
            <p:spPr bwMode="auto">
              <a:xfrm>
                <a:off x="3659188" y="2327275"/>
                <a:ext cx="82550" cy="84138"/>
              </a:xfrm>
              <a:custGeom>
                <a:gdLst>
                  <a:gd name="T0" fmla="*/ 9 w 34"/>
                  <a:gd name="T1" fmla="*/ 7 h 35"/>
                  <a:gd name="T2" fmla="*/ 30 w 34"/>
                  <a:gd name="T3" fmla="*/ 6 h 35"/>
                  <a:gd name="T4" fmla="*/ 26 w 34"/>
                  <a:gd name="T5" fmla="*/ 28 h 35"/>
                  <a:gd name="T6" fmla="*/ 5 w 34"/>
                  <a:gd name="T7" fmla="*/ 29 h 35"/>
                  <a:gd name="T8" fmla="*/ 9 w 34"/>
                  <a:gd name="T9" fmla="*/ 7 h 35"/>
                </a:gdLst>
                <a:cxnLst>
                  <a:cxn ang="0">
                    <a:pos x="T0" y="T1"/>
                  </a:cxn>
                  <a:cxn ang="0">
                    <a:pos x="T2" y="T3"/>
                  </a:cxn>
                  <a:cxn ang="0">
                    <a:pos x="T4" y="T5"/>
                  </a:cxn>
                  <a:cxn ang="0">
                    <a:pos x="T6" y="T7"/>
                  </a:cxn>
                  <a:cxn ang="0">
                    <a:pos x="T8" y="T9"/>
                  </a:cxn>
                </a:cxnLst>
                <a:rect l="0" t="0" r="r" b="b"/>
                <a:pathLst>
                  <a:path w="34" h="35">
                    <a:moveTo>
                      <a:pt x="9" y="7"/>
                    </a:moveTo>
                    <a:cubicBezTo>
                      <a:pt x="15" y="1"/>
                      <a:pt x="25" y="0"/>
                      <a:pt x="30" y="6"/>
                    </a:cubicBezTo>
                    <a:cubicBezTo>
                      <a:pt x="34" y="12"/>
                      <a:pt x="33" y="22"/>
                      <a:pt x="26" y="28"/>
                    </a:cubicBezTo>
                    <a:cubicBezTo>
                      <a:pt x="19" y="35"/>
                      <a:pt x="9" y="35"/>
                      <a:pt x="5" y="29"/>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39"/>
              <p:cNvSpPr/>
              <p:nvPr/>
            </p:nvSpPr>
            <p:spPr bwMode="auto">
              <a:xfrm>
                <a:off x="3840163" y="2146300"/>
                <a:ext cx="85725" cy="84138"/>
              </a:xfrm>
              <a:custGeom>
                <a:gdLst>
                  <a:gd name="T0" fmla="*/ 9 w 35"/>
                  <a:gd name="T1" fmla="*/ 7 h 35"/>
                  <a:gd name="T2" fmla="*/ 30 w 35"/>
                  <a:gd name="T3" fmla="*/ 6 h 35"/>
                  <a:gd name="T4" fmla="*/ 26 w 35"/>
                  <a:gd name="T5" fmla="*/ 28 h 35"/>
                  <a:gd name="T6" fmla="*/ 5 w 35"/>
                  <a:gd name="T7" fmla="*/ 29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0"/>
                      <a:pt x="25" y="0"/>
                      <a:pt x="30" y="6"/>
                    </a:cubicBezTo>
                    <a:cubicBezTo>
                      <a:pt x="35" y="11"/>
                      <a:pt x="33" y="21"/>
                      <a:pt x="26" y="28"/>
                    </a:cubicBezTo>
                    <a:cubicBezTo>
                      <a:pt x="19" y="34"/>
                      <a:pt x="10" y="35"/>
                      <a:pt x="5" y="29"/>
                    </a:cubicBezTo>
                    <a:cubicBezTo>
                      <a:pt x="0" y="23"/>
                      <a:pt x="2" y="13"/>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40"/>
              <p:cNvSpPr/>
              <p:nvPr/>
            </p:nvSpPr>
            <p:spPr bwMode="auto">
              <a:xfrm>
                <a:off x="4022726" y="1976438"/>
                <a:ext cx="82550" cy="84138"/>
              </a:xfrm>
              <a:custGeom>
                <a:gdLst>
                  <a:gd name="T0" fmla="*/ 8 w 34"/>
                  <a:gd name="T1" fmla="*/ 7 h 35"/>
                  <a:gd name="T2" fmla="*/ 29 w 34"/>
                  <a:gd name="T3" fmla="*/ 6 h 35"/>
                  <a:gd name="T4" fmla="*/ 26 w 34"/>
                  <a:gd name="T5" fmla="*/ 28 h 35"/>
                  <a:gd name="T6" fmla="*/ 4 w 34"/>
                  <a:gd name="T7" fmla="*/ 29 h 35"/>
                  <a:gd name="T8" fmla="*/ 8 w 34"/>
                  <a:gd name="T9" fmla="*/ 7 h 35"/>
                </a:gdLst>
                <a:cxnLst>
                  <a:cxn ang="0">
                    <a:pos x="T0" y="T1"/>
                  </a:cxn>
                  <a:cxn ang="0">
                    <a:pos x="T2" y="T3"/>
                  </a:cxn>
                  <a:cxn ang="0">
                    <a:pos x="T4" y="T5"/>
                  </a:cxn>
                  <a:cxn ang="0">
                    <a:pos x="T6" y="T7"/>
                  </a:cxn>
                  <a:cxn ang="0">
                    <a:pos x="T8" y="T9"/>
                  </a:cxn>
                </a:cxnLst>
                <a:rect l="0" t="0" r="r" b="b"/>
                <a:pathLst>
                  <a:path w="34" h="35">
                    <a:moveTo>
                      <a:pt x="8" y="7"/>
                    </a:moveTo>
                    <a:cubicBezTo>
                      <a:pt x="15" y="1"/>
                      <a:pt x="25" y="0"/>
                      <a:pt x="29" y="6"/>
                    </a:cubicBezTo>
                    <a:cubicBezTo>
                      <a:pt x="34" y="12"/>
                      <a:pt x="32" y="22"/>
                      <a:pt x="26" y="28"/>
                    </a:cubicBezTo>
                    <a:cubicBezTo>
                      <a:pt x="19" y="35"/>
                      <a:pt x="9" y="35"/>
                      <a:pt x="4" y="29"/>
                    </a:cubicBezTo>
                    <a:cubicBezTo>
                      <a:pt x="0" y="23"/>
                      <a:pt x="1" y="14"/>
                      <a:pt x="8"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41"/>
              <p:cNvSpPr/>
              <p:nvPr/>
            </p:nvSpPr>
            <p:spPr bwMode="auto">
              <a:xfrm>
                <a:off x="4202113" y="1809750"/>
                <a:ext cx="84138" cy="84138"/>
              </a:xfrm>
              <a:custGeom>
                <a:gdLst>
                  <a:gd name="T0" fmla="*/ 9 w 35"/>
                  <a:gd name="T1" fmla="*/ 7 h 35"/>
                  <a:gd name="T2" fmla="*/ 30 w 35"/>
                  <a:gd name="T3" fmla="*/ 6 h 35"/>
                  <a:gd name="T4" fmla="*/ 26 w 35"/>
                  <a:gd name="T5" fmla="*/ 28 h 35"/>
                  <a:gd name="T6" fmla="*/ 5 w 35"/>
                  <a:gd name="T7" fmla="*/ 29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0"/>
                      <a:pt x="25" y="0"/>
                      <a:pt x="30" y="6"/>
                    </a:cubicBezTo>
                    <a:cubicBezTo>
                      <a:pt x="35" y="11"/>
                      <a:pt x="33" y="21"/>
                      <a:pt x="26" y="28"/>
                    </a:cubicBezTo>
                    <a:cubicBezTo>
                      <a:pt x="19" y="34"/>
                      <a:pt x="10" y="35"/>
                      <a:pt x="5" y="29"/>
                    </a:cubicBezTo>
                    <a:cubicBezTo>
                      <a:pt x="0" y="23"/>
                      <a:pt x="2" y="13"/>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42"/>
              <p:cNvSpPr/>
              <p:nvPr/>
            </p:nvSpPr>
            <p:spPr bwMode="auto">
              <a:xfrm>
                <a:off x="4383088" y="1639888"/>
                <a:ext cx="82550" cy="85725"/>
              </a:xfrm>
              <a:custGeom>
                <a:gdLst>
                  <a:gd name="T0" fmla="*/ 9 w 34"/>
                  <a:gd name="T1" fmla="*/ 7 h 35"/>
                  <a:gd name="T2" fmla="*/ 30 w 34"/>
                  <a:gd name="T3" fmla="*/ 6 h 35"/>
                  <a:gd name="T4" fmla="*/ 26 w 34"/>
                  <a:gd name="T5" fmla="*/ 28 h 35"/>
                  <a:gd name="T6" fmla="*/ 5 w 34"/>
                  <a:gd name="T7" fmla="*/ 29 h 35"/>
                  <a:gd name="T8" fmla="*/ 9 w 34"/>
                  <a:gd name="T9" fmla="*/ 7 h 35"/>
                </a:gdLst>
                <a:cxnLst>
                  <a:cxn ang="0">
                    <a:pos x="T0" y="T1"/>
                  </a:cxn>
                  <a:cxn ang="0">
                    <a:pos x="T2" y="T3"/>
                  </a:cxn>
                  <a:cxn ang="0">
                    <a:pos x="T4" y="T5"/>
                  </a:cxn>
                  <a:cxn ang="0">
                    <a:pos x="T6" y="T7"/>
                  </a:cxn>
                  <a:cxn ang="0">
                    <a:pos x="T8" y="T9"/>
                  </a:cxn>
                </a:cxnLst>
                <a:rect l="0" t="0" r="r" b="b"/>
                <a:pathLst>
                  <a:path w="34" h="35">
                    <a:moveTo>
                      <a:pt x="9" y="7"/>
                    </a:moveTo>
                    <a:cubicBezTo>
                      <a:pt x="15" y="1"/>
                      <a:pt x="25" y="0"/>
                      <a:pt x="30" y="6"/>
                    </a:cubicBezTo>
                    <a:cubicBezTo>
                      <a:pt x="34" y="12"/>
                      <a:pt x="33" y="22"/>
                      <a:pt x="26" y="28"/>
                    </a:cubicBezTo>
                    <a:cubicBezTo>
                      <a:pt x="19" y="35"/>
                      <a:pt x="9" y="35"/>
                      <a:pt x="5" y="29"/>
                    </a:cubicBezTo>
                    <a:cubicBezTo>
                      <a:pt x="0" y="23"/>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43"/>
              <p:cNvSpPr/>
              <p:nvPr/>
            </p:nvSpPr>
            <p:spPr bwMode="auto">
              <a:xfrm>
                <a:off x="4579938" y="1458913"/>
                <a:ext cx="82550" cy="84138"/>
              </a:xfrm>
              <a:custGeom>
                <a:gdLst>
                  <a:gd name="T0" fmla="*/ 9 w 34"/>
                  <a:gd name="T1" fmla="*/ 6 h 35"/>
                  <a:gd name="T2" fmla="*/ 30 w 34"/>
                  <a:gd name="T3" fmla="*/ 5 h 35"/>
                  <a:gd name="T4" fmla="*/ 26 w 34"/>
                  <a:gd name="T5" fmla="*/ 28 h 35"/>
                  <a:gd name="T6" fmla="*/ 5 w 34"/>
                  <a:gd name="T7" fmla="*/ 29 h 35"/>
                  <a:gd name="T8" fmla="*/ 9 w 34"/>
                  <a:gd name="T9" fmla="*/ 6 h 35"/>
                </a:gdLst>
                <a:cxnLst>
                  <a:cxn ang="0">
                    <a:pos x="T0" y="T1"/>
                  </a:cxn>
                  <a:cxn ang="0">
                    <a:pos x="T2" y="T3"/>
                  </a:cxn>
                  <a:cxn ang="0">
                    <a:pos x="T4" y="T5"/>
                  </a:cxn>
                  <a:cxn ang="0">
                    <a:pos x="T6" y="T7"/>
                  </a:cxn>
                  <a:cxn ang="0">
                    <a:pos x="T8" y="T9"/>
                  </a:cxn>
                </a:cxnLst>
                <a:rect l="0" t="0" r="r" b="b"/>
                <a:pathLst>
                  <a:path w="34" h="35">
                    <a:moveTo>
                      <a:pt x="9" y="6"/>
                    </a:moveTo>
                    <a:cubicBezTo>
                      <a:pt x="16" y="0"/>
                      <a:pt x="25" y="0"/>
                      <a:pt x="30" y="5"/>
                    </a:cubicBezTo>
                    <a:cubicBezTo>
                      <a:pt x="34" y="11"/>
                      <a:pt x="33" y="21"/>
                      <a:pt x="26" y="28"/>
                    </a:cubicBezTo>
                    <a:cubicBezTo>
                      <a:pt x="19" y="34"/>
                      <a:pt x="9" y="35"/>
                      <a:pt x="5" y="29"/>
                    </a:cubicBezTo>
                    <a:cubicBezTo>
                      <a:pt x="0" y="23"/>
                      <a:pt x="2" y="13"/>
                      <a:pt x="9" y="6"/>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44"/>
              <p:cNvSpPr/>
              <p:nvPr/>
            </p:nvSpPr>
            <p:spPr bwMode="auto">
              <a:xfrm>
                <a:off x="4764088" y="1284288"/>
                <a:ext cx="84138" cy="85725"/>
              </a:xfrm>
              <a:custGeom>
                <a:gdLst>
                  <a:gd name="T0" fmla="*/ 9 w 35"/>
                  <a:gd name="T1" fmla="*/ 7 h 35"/>
                  <a:gd name="T2" fmla="*/ 30 w 35"/>
                  <a:gd name="T3" fmla="*/ 6 h 35"/>
                  <a:gd name="T4" fmla="*/ 26 w 35"/>
                  <a:gd name="T5" fmla="*/ 29 h 35"/>
                  <a:gd name="T6" fmla="*/ 5 w 35"/>
                  <a:gd name="T7" fmla="*/ 30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1"/>
                      <a:pt x="25" y="0"/>
                      <a:pt x="30" y="6"/>
                    </a:cubicBezTo>
                    <a:cubicBezTo>
                      <a:pt x="35" y="12"/>
                      <a:pt x="33" y="22"/>
                      <a:pt x="26" y="29"/>
                    </a:cubicBezTo>
                    <a:cubicBezTo>
                      <a:pt x="19" y="35"/>
                      <a:pt x="10" y="35"/>
                      <a:pt x="5" y="30"/>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45"/>
              <p:cNvSpPr/>
              <p:nvPr/>
            </p:nvSpPr>
            <p:spPr bwMode="auto">
              <a:xfrm>
                <a:off x="3292476" y="2697163"/>
                <a:ext cx="160338" cy="196850"/>
              </a:xfrm>
              <a:custGeom>
                <a:gdLst>
                  <a:gd name="T0" fmla="*/ 6 w 66"/>
                  <a:gd name="T1" fmla="*/ 2 h 81"/>
                  <a:gd name="T2" fmla="*/ 65 w 66"/>
                  <a:gd name="T3" fmla="*/ 75 h 81"/>
                  <a:gd name="T4" fmla="*/ 65 w 66"/>
                  <a:gd name="T5" fmla="*/ 80 h 81"/>
                  <a:gd name="T6" fmla="*/ 60 w 66"/>
                  <a:gd name="T7" fmla="*/ 79 h 81"/>
                  <a:gd name="T8" fmla="*/ 1 w 66"/>
                  <a:gd name="T9" fmla="*/ 6 h 81"/>
                  <a:gd name="T10" fmla="*/ 2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5" y="80"/>
                    </a:cubicBezTo>
                    <a:cubicBezTo>
                      <a:pt x="64" y="81"/>
                      <a:pt x="62" y="81"/>
                      <a:pt x="60" y="79"/>
                    </a:cubicBezTo>
                    <a:cubicBezTo>
                      <a:pt x="1" y="6"/>
                      <a:pt x="1" y="6"/>
                      <a:pt x="1" y="6"/>
                    </a:cubicBezTo>
                    <a:cubicBezTo>
                      <a:pt x="0" y="5"/>
                      <a:pt x="0" y="3"/>
                      <a:pt x="2"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46"/>
              <p:cNvSpPr/>
              <p:nvPr/>
            </p:nvSpPr>
            <p:spPr bwMode="auto">
              <a:xfrm>
                <a:off x="3324226" y="2673350"/>
                <a:ext cx="160338" cy="193675"/>
              </a:xfrm>
              <a:custGeom>
                <a:gdLst>
                  <a:gd name="T0" fmla="*/ 6 w 66"/>
                  <a:gd name="T1" fmla="*/ 1 h 80"/>
                  <a:gd name="T2" fmla="*/ 65 w 66"/>
                  <a:gd name="T3" fmla="*/ 74 h 80"/>
                  <a:gd name="T4" fmla="*/ 65 w 66"/>
                  <a:gd name="T5" fmla="*/ 79 h 80"/>
                  <a:gd name="T6" fmla="*/ 60 w 66"/>
                  <a:gd name="T7" fmla="*/ 78 h 80"/>
                  <a:gd name="T8" fmla="*/ 1 w 66"/>
                  <a:gd name="T9" fmla="*/ 5 h 80"/>
                  <a:gd name="T10" fmla="*/ 2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7"/>
                      <a:pt x="65" y="79"/>
                    </a:cubicBezTo>
                    <a:cubicBezTo>
                      <a:pt x="63" y="80"/>
                      <a:pt x="61" y="80"/>
                      <a:pt x="60" y="78"/>
                    </a:cubicBezTo>
                    <a:cubicBezTo>
                      <a:pt x="1" y="5"/>
                      <a:pt x="1" y="5"/>
                      <a:pt x="1" y="5"/>
                    </a:cubicBezTo>
                    <a:cubicBezTo>
                      <a:pt x="0" y="4"/>
                      <a:pt x="0" y="2"/>
                      <a:pt x="2" y="1"/>
                    </a:cubicBezTo>
                    <a:cubicBezTo>
                      <a:pt x="3" y="0"/>
                      <a:pt x="5"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47"/>
              <p:cNvSpPr/>
              <p:nvPr/>
            </p:nvSpPr>
            <p:spPr bwMode="auto">
              <a:xfrm>
                <a:off x="3481388" y="2522538"/>
                <a:ext cx="160338" cy="196850"/>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48"/>
              <p:cNvSpPr/>
              <p:nvPr/>
            </p:nvSpPr>
            <p:spPr bwMode="auto">
              <a:xfrm>
                <a:off x="3511551" y="2497138"/>
                <a:ext cx="158750" cy="195263"/>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1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0"/>
                      <a:pt x="60" y="79"/>
                    </a:cubicBezTo>
                    <a:cubicBezTo>
                      <a:pt x="1" y="6"/>
                      <a:pt x="1" y="6"/>
                      <a:pt x="1" y="6"/>
                    </a:cubicBezTo>
                    <a:cubicBezTo>
                      <a:pt x="0" y="5"/>
                      <a:pt x="0" y="3"/>
                      <a:pt x="1" y="1"/>
                    </a:cubicBezTo>
                    <a:cubicBezTo>
                      <a:pt x="2" y="0"/>
                      <a:pt x="4"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49"/>
              <p:cNvSpPr/>
              <p:nvPr/>
            </p:nvSpPr>
            <p:spPr bwMode="auto">
              <a:xfrm>
                <a:off x="3665538" y="2359025"/>
                <a:ext cx="160338" cy="195263"/>
              </a:xfrm>
              <a:custGeom>
                <a:gdLst>
                  <a:gd name="T0" fmla="*/ 5 w 66"/>
                  <a:gd name="T1" fmla="*/ 2 h 81"/>
                  <a:gd name="T2" fmla="*/ 64 w 66"/>
                  <a:gd name="T3" fmla="*/ 75 h 81"/>
                  <a:gd name="T4" fmla="*/ 64 w 66"/>
                  <a:gd name="T5" fmla="*/ 79 h 81"/>
                  <a:gd name="T6" fmla="*/ 60 w 66"/>
                  <a:gd name="T7" fmla="*/ 79 h 81"/>
                  <a:gd name="T8" fmla="*/ 1 w 66"/>
                  <a:gd name="T9" fmla="*/ 6 h 81"/>
                  <a:gd name="T10" fmla="*/ 1 w 66"/>
                  <a:gd name="T11" fmla="*/ 1 h 81"/>
                  <a:gd name="T12" fmla="*/ 5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5" y="2"/>
                    </a:moveTo>
                    <a:cubicBezTo>
                      <a:pt x="64" y="75"/>
                      <a:pt x="64" y="75"/>
                      <a:pt x="64" y="75"/>
                    </a:cubicBezTo>
                    <a:cubicBezTo>
                      <a:pt x="66" y="76"/>
                      <a:pt x="65" y="78"/>
                      <a:pt x="64" y="79"/>
                    </a:cubicBezTo>
                    <a:cubicBezTo>
                      <a:pt x="63" y="81"/>
                      <a:pt x="61" y="80"/>
                      <a:pt x="60" y="79"/>
                    </a:cubicBezTo>
                    <a:cubicBezTo>
                      <a:pt x="1" y="6"/>
                      <a:pt x="1" y="6"/>
                      <a:pt x="1" y="6"/>
                    </a:cubicBezTo>
                    <a:cubicBezTo>
                      <a:pt x="0" y="5"/>
                      <a:pt x="0" y="3"/>
                      <a:pt x="1" y="1"/>
                    </a:cubicBezTo>
                    <a:cubicBezTo>
                      <a:pt x="2" y="0"/>
                      <a:pt x="4" y="0"/>
                      <a:pt x="5"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Freeform 50"/>
              <p:cNvSpPr/>
              <p:nvPr/>
            </p:nvSpPr>
            <p:spPr bwMode="auto">
              <a:xfrm>
                <a:off x="3692526" y="2332038"/>
                <a:ext cx="161925" cy="193675"/>
              </a:xfrm>
              <a:custGeom>
                <a:gdLst>
                  <a:gd name="T0" fmla="*/ 6 w 67"/>
                  <a:gd name="T1" fmla="*/ 2 h 80"/>
                  <a:gd name="T2" fmla="*/ 65 w 67"/>
                  <a:gd name="T3" fmla="*/ 74 h 80"/>
                  <a:gd name="T4" fmla="*/ 65 w 67"/>
                  <a:gd name="T5" fmla="*/ 79 h 80"/>
                  <a:gd name="T6" fmla="*/ 61 w 67"/>
                  <a:gd name="T7" fmla="*/ 79 h 80"/>
                  <a:gd name="T8" fmla="*/ 2 w 67"/>
                  <a:gd name="T9" fmla="*/ 6 h 80"/>
                  <a:gd name="T10" fmla="*/ 2 w 67"/>
                  <a:gd name="T11" fmla="*/ 1 h 80"/>
                  <a:gd name="T12" fmla="*/ 6 w 67"/>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7" h="80">
                    <a:moveTo>
                      <a:pt x="6" y="2"/>
                    </a:moveTo>
                    <a:cubicBezTo>
                      <a:pt x="65" y="74"/>
                      <a:pt x="65" y="74"/>
                      <a:pt x="65" y="74"/>
                    </a:cubicBezTo>
                    <a:cubicBezTo>
                      <a:pt x="67" y="76"/>
                      <a:pt x="66" y="78"/>
                      <a:pt x="65" y="79"/>
                    </a:cubicBezTo>
                    <a:cubicBezTo>
                      <a:pt x="64" y="80"/>
                      <a:pt x="62" y="80"/>
                      <a:pt x="61" y="79"/>
                    </a:cubicBezTo>
                    <a:cubicBezTo>
                      <a:pt x="2" y="6"/>
                      <a:pt x="2" y="6"/>
                      <a:pt x="2" y="6"/>
                    </a:cubicBezTo>
                    <a:cubicBezTo>
                      <a:pt x="0" y="5"/>
                      <a:pt x="1"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Freeform 51"/>
              <p:cNvSpPr/>
              <p:nvPr/>
            </p:nvSpPr>
            <p:spPr bwMode="auto">
              <a:xfrm>
                <a:off x="3848101" y="2176463"/>
                <a:ext cx="160338" cy="193675"/>
              </a:xfrm>
              <a:custGeom>
                <a:gdLst>
                  <a:gd name="T0" fmla="*/ 6 w 66"/>
                  <a:gd name="T1" fmla="*/ 1 h 80"/>
                  <a:gd name="T2" fmla="*/ 65 w 66"/>
                  <a:gd name="T3" fmla="*/ 74 h 80"/>
                  <a:gd name="T4" fmla="*/ 64 w 66"/>
                  <a:gd name="T5" fmla="*/ 79 h 80"/>
                  <a:gd name="T6" fmla="*/ 60 w 66"/>
                  <a:gd name="T7" fmla="*/ 78 h 80"/>
                  <a:gd name="T8" fmla="*/ 1 w 66"/>
                  <a:gd name="T9" fmla="*/ 6 h 80"/>
                  <a:gd name="T10" fmla="*/ 1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8"/>
                      <a:pt x="64" y="79"/>
                    </a:cubicBezTo>
                    <a:cubicBezTo>
                      <a:pt x="63" y="80"/>
                      <a:pt x="61" y="80"/>
                      <a:pt x="60" y="78"/>
                    </a:cubicBezTo>
                    <a:cubicBezTo>
                      <a:pt x="1" y="6"/>
                      <a:pt x="1" y="6"/>
                      <a:pt x="1" y="6"/>
                    </a:cubicBezTo>
                    <a:cubicBezTo>
                      <a:pt x="0" y="4"/>
                      <a:pt x="0" y="2"/>
                      <a:pt x="1" y="1"/>
                    </a:cubicBezTo>
                    <a:cubicBezTo>
                      <a:pt x="2" y="0"/>
                      <a:pt x="4"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1" name="Freeform 52"/>
              <p:cNvSpPr/>
              <p:nvPr/>
            </p:nvSpPr>
            <p:spPr bwMode="auto">
              <a:xfrm>
                <a:off x="3876676" y="2151063"/>
                <a:ext cx="160338" cy="193675"/>
              </a:xfrm>
              <a:custGeom>
                <a:gdLst>
                  <a:gd name="T0" fmla="*/ 6 w 66"/>
                  <a:gd name="T1" fmla="*/ 1 h 80"/>
                  <a:gd name="T2" fmla="*/ 65 w 66"/>
                  <a:gd name="T3" fmla="*/ 74 h 80"/>
                  <a:gd name="T4" fmla="*/ 64 w 66"/>
                  <a:gd name="T5" fmla="*/ 79 h 80"/>
                  <a:gd name="T6" fmla="*/ 60 w 66"/>
                  <a:gd name="T7" fmla="*/ 78 h 80"/>
                  <a:gd name="T8" fmla="*/ 1 w 66"/>
                  <a:gd name="T9" fmla="*/ 5 h 80"/>
                  <a:gd name="T10" fmla="*/ 1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7"/>
                      <a:pt x="64" y="79"/>
                    </a:cubicBezTo>
                    <a:cubicBezTo>
                      <a:pt x="63" y="80"/>
                      <a:pt x="61" y="80"/>
                      <a:pt x="60" y="78"/>
                    </a:cubicBezTo>
                    <a:cubicBezTo>
                      <a:pt x="1" y="5"/>
                      <a:pt x="1" y="5"/>
                      <a:pt x="1" y="5"/>
                    </a:cubicBezTo>
                    <a:cubicBezTo>
                      <a:pt x="0" y="4"/>
                      <a:pt x="0" y="2"/>
                      <a:pt x="1" y="1"/>
                    </a:cubicBezTo>
                    <a:cubicBezTo>
                      <a:pt x="2" y="0"/>
                      <a:pt x="4"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Freeform 53"/>
              <p:cNvSpPr/>
              <p:nvPr/>
            </p:nvSpPr>
            <p:spPr bwMode="auto">
              <a:xfrm>
                <a:off x="4027488" y="2008188"/>
                <a:ext cx="158750" cy="193675"/>
              </a:xfrm>
              <a:custGeom>
                <a:gdLst>
                  <a:gd name="T0" fmla="*/ 6 w 66"/>
                  <a:gd name="T1" fmla="*/ 2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4" y="80"/>
                      <a:pt x="62" y="80"/>
                      <a:pt x="60" y="79"/>
                    </a:cubicBezTo>
                    <a:cubicBezTo>
                      <a:pt x="1" y="6"/>
                      <a:pt x="1" y="6"/>
                      <a:pt x="1" y="6"/>
                    </a:cubicBezTo>
                    <a:cubicBezTo>
                      <a:pt x="0" y="5"/>
                      <a:pt x="0" y="3"/>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Freeform 54"/>
              <p:cNvSpPr/>
              <p:nvPr/>
            </p:nvSpPr>
            <p:spPr bwMode="auto">
              <a:xfrm>
                <a:off x="4056063" y="1981200"/>
                <a:ext cx="160338" cy="193675"/>
              </a:xfrm>
              <a:custGeom>
                <a:gdLst>
                  <a:gd name="T0" fmla="*/ 6 w 66"/>
                  <a:gd name="T1" fmla="*/ 2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3" y="80"/>
                      <a:pt x="61" y="80"/>
                      <a:pt x="60" y="79"/>
                    </a:cubicBezTo>
                    <a:cubicBezTo>
                      <a:pt x="1" y="6"/>
                      <a:pt x="1" y="6"/>
                      <a:pt x="1" y="6"/>
                    </a:cubicBezTo>
                    <a:cubicBezTo>
                      <a:pt x="0" y="5"/>
                      <a:pt x="0"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Freeform 55"/>
              <p:cNvSpPr/>
              <p:nvPr/>
            </p:nvSpPr>
            <p:spPr bwMode="auto">
              <a:xfrm>
                <a:off x="4208463" y="1838325"/>
                <a:ext cx="160338" cy="196850"/>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56"/>
              <p:cNvSpPr/>
              <p:nvPr/>
            </p:nvSpPr>
            <p:spPr bwMode="auto">
              <a:xfrm>
                <a:off x="4238626" y="1811338"/>
                <a:ext cx="158750" cy="196850"/>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1"/>
                      <a:pt x="60" y="79"/>
                    </a:cubicBezTo>
                    <a:cubicBezTo>
                      <a:pt x="1" y="6"/>
                      <a:pt x="1" y="6"/>
                      <a:pt x="1" y="6"/>
                    </a:cubicBezTo>
                    <a:cubicBezTo>
                      <a:pt x="0" y="5"/>
                      <a:pt x="0" y="3"/>
                      <a:pt x="1" y="2"/>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57"/>
              <p:cNvSpPr/>
              <p:nvPr/>
            </p:nvSpPr>
            <p:spPr bwMode="auto">
              <a:xfrm>
                <a:off x="4387851" y="1671638"/>
                <a:ext cx="160338" cy="193675"/>
              </a:xfrm>
              <a:custGeom>
                <a:gdLst>
                  <a:gd name="T0" fmla="*/ 6 w 66"/>
                  <a:gd name="T1" fmla="*/ 2 h 80"/>
                  <a:gd name="T2" fmla="*/ 65 w 66"/>
                  <a:gd name="T3" fmla="*/ 74 h 80"/>
                  <a:gd name="T4" fmla="*/ 65 w 66"/>
                  <a:gd name="T5" fmla="*/ 79 h 80"/>
                  <a:gd name="T6" fmla="*/ 61 w 66"/>
                  <a:gd name="T7" fmla="*/ 79 h 80"/>
                  <a:gd name="T8" fmla="*/ 2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4" y="80"/>
                      <a:pt x="62" y="80"/>
                      <a:pt x="61" y="79"/>
                    </a:cubicBezTo>
                    <a:cubicBezTo>
                      <a:pt x="2" y="6"/>
                      <a:pt x="2" y="6"/>
                      <a:pt x="2" y="6"/>
                    </a:cubicBezTo>
                    <a:cubicBezTo>
                      <a:pt x="0" y="5"/>
                      <a:pt x="1"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58"/>
              <p:cNvSpPr/>
              <p:nvPr/>
            </p:nvSpPr>
            <p:spPr bwMode="auto">
              <a:xfrm>
                <a:off x="4416426" y="1644650"/>
                <a:ext cx="160338" cy="193675"/>
              </a:xfrm>
              <a:custGeom>
                <a:gdLst>
                  <a:gd name="T0" fmla="*/ 6 w 66"/>
                  <a:gd name="T1" fmla="*/ 1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6"/>
                      <a:pt x="66" y="78"/>
                      <a:pt x="65" y="79"/>
                    </a:cubicBezTo>
                    <a:cubicBezTo>
                      <a:pt x="64" y="80"/>
                      <a:pt x="62" y="80"/>
                      <a:pt x="60" y="79"/>
                    </a:cubicBezTo>
                    <a:cubicBezTo>
                      <a:pt x="1" y="6"/>
                      <a:pt x="1" y="6"/>
                      <a:pt x="1" y="6"/>
                    </a:cubicBezTo>
                    <a:cubicBezTo>
                      <a:pt x="0" y="4"/>
                      <a:pt x="0" y="2"/>
                      <a:pt x="2" y="1"/>
                    </a:cubicBezTo>
                    <a:cubicBezTo>
                      <a:pt x="3" y="0"/>
                      <a:pt x="5"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Freeform 59"/>
              <p:cNvSpPr/>
              <p:nvPr/>
            </p:nvSpPr>
            <p:spPr bwMode="auto">
              <a:xfrm>
                <a:off x="4586288" y="1487488"/>
                <a:ext cx="160338" cy="196850"/>
              </a:xfrm>
              <a:custGeom>
                <a:gdLst>
                  <a:gd name="T0" fmla="*/ 5 w 66"/>
                  <a:gd name="T1" fmla="*/ 2 h 81"/>
                  <a:gd name="T2" fmla="*/ 64 w 66"/>
                  <a:gd name="T3" fmla="*/ 75 h 81"/>
                  <a:gd name="T4" fmla="*/ 64 w 66"/>
                  <a:gd name="T5" fmla="*/ 80 h 81"/>
                  <a:gd name="T6" fmla="*/ 60 w 66"/>
                  <a:gd name="T7" fmla="*/ 79 h 81"/>
                  <a:gd name="T8" fmla="*/ 1 w 66"/>
                  <a:gd name="T9" fmla="*/ 6 h 81"/>
                  <a:gd name="T10" fmla="*/ 1 w 66"/>
                  <a:gd name="T11" fmla="*/ 2 h 81"/>
                  <a:gd name="T12" fmla="*/ 5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5" y="2"/>
                    </a:moveTo>
                    <a:cubicBezTo>
                      <a:pt x="64" y="75"/>
                      <a:pt x="64" y="75"/>
                      <a:pt x="64" y="75"/>
                    </a:cubicBezTo>
                    <a:cubicBezTo>
                      <a:pt x="66" y="76"/>
                      <a:pt x="65" y="78"/>
                      <a:pt x="64" y="80"/>
                    </a:cubicBezTo>
                    <a:cubicBezTo>
                      <a:pt x="63" y="81"/>
                      <a:pt x="61" y="81"/>
                      <a:pt x="60" y="79"/>
                    </a:cubicBezTo>
                    <a:cubicBezTo>
                      <a:pt x="1" y="6"/>
                      <a:pt x="1" y="6"/>
                      <a:pt x="1" y="6"/>
                    </a:cubicBezTo>
                    <a:cubicBezTo>
                      <a:pt x="0" y="5"/>
                      <a:pt x="0" y="3"/>
                      <a:pt x="1" y="2"/>
                    </a:cubicBezTo>
                    <a:cubicBezTo>
                      <a:pt x="2" y="0"/>
                      <a:pt x="4" y="1"/>
                      <a:pt x="5"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9" name="Freeform 60"/>
              <p:cNvSpPr/>
              <p:nvPr/>
            </p:nvSpPr>
            <p:spPr bwMode="auto">
              <a:xfrm>
                <a:off x="4613276" y="1460500"/>
                <a:ext cx="161925" cy="196850"/>
              </a:xfrm>
              <a:custGeom>
                <a:gdLst>
                  <a:gd name="T0" fmla="*/ 6 w 67"/>
                  <a:gd name="T1" fmla="*/ 2 h 81"/>
                  <a:gd name="T2" fmla="*/ 65 w 67"/>
                  <a:gd name="T3" fmla="*/ 75 h 81"/>
                  <a:gd name="T4" fmla="*/ 65 w 67"/>
                  <a:gd name="T5" fmla="*/ 79 h 81"/>
                  <a:gd name="T6" fmla="*/ 61 w 67"/>
                  <a:gd name="T7" fmla="*/ 79 h 81"/>
                  <a:gd name="T8" fmla="*/ 2 w 67"/>
                  <a:gd name="T9" fmla="*/ 6 h 81"/>
                  <a:gd name="T10" fmla="*/ 2 w 67"/>
                  <a:gd name="T11" fmla="*/ 1 h 81"/>
                  <a:gd name="T12" fmla="*/ 6 w 67"/>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7" h="81">
                    <a:moveTo>
                      <a:pt x="6" y="2"/>
                    </a:moveTo>
                    <a:cubicBezTo>
                      <a:pt x="65" y="75"/>
                      <a:pt x="65" y="75"/>
                      <a:pt x="65" y="75"/>
                    </a:cubicBezTo>
                    <a:cubicBezTo>
                      <a:pt x="67" y="76"/>
                      <a:pt x="66" y="78"/>
                      <a:pt x="65" y="79"/>
                    </a:cubicBezTo>
                    <a:cubicBezTo>
                      <a:pt x="64" y="81"/>
                      <a:pt x="62" y="80"/>
                      <a:pt x="61" y="79"/>
                    </a:cubicBezTo>
                    <a:cubicBezTo>
                      <a:pt x="2" y="6"/>
                      <a:pt x="2" y="6"/>
                      <a:pt x="2" y="6"/>
                    </a:cubicBezTo>
                    <a:cubicBezTo>
                      <a:pt x="0" y="5"/>
                      <a:pt x="1" y="3"/>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Freeform 61"/>
              <p:cNvSpPr/>
              <p:nvPr/>
            </p:nvSpPr>
            <p:spPr bwMode="auto">
              <a:xfrm>
                <a:off x="4770438" y="1316038"/>
                <a:ext cx="160338" cy="195263"/>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1" name="Freeform 62"/>
              <p:cNvSpPr/>
              <p:nvPr/>
            </p:nvSpPr>
            <p:spPr bwMode="auto">
              <a:xfrm>
                <a:off x="4800601" y="1289050"/>
                <a:ext cx="158750" cy="196850"/>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1"/>
                      <a:pt x="60" y="79"/>
                    </a:cubicBezTo>
                    <a:cubicBezTo>
                      <a:pt x="1" y="6"/>
                      <a:pt x="1" y="6"/>
                      <a:pt x="1" y="6"/>
                    </a:cubicBezTo>
                    <a:cubicBezTo>
                      <a:pt x="0" y="5"/>
                      <a:pt x="0" y="3"/>
                      <a:pt x="1" y="2"/>
                    </a:cubicBezTo>
                    <a:cubicBezTo>
                      <a:pt x="2" y="0"/>
                      <a:pt x="4"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2" name="Freeform 63"/>
              <p:cNvSpPr/>
              <p:nvPr/>
            </p:nvSpPr>
            <p:spPr bwMode="auto">
              <a:xfrm>
                <a:off x="2587626" y="1308100"/>
                <a:ext cx="1036638" cy="1274763"/>
              </a:xfrm>
              <a:custGeom>
                <a:gdLst>
                  <a:gd name="T0" fmla="*/ 3 w 653"/>
                  <a:gd name="T1" fmla="*/ 0 h 803"/>
                  <a:gd name="T2" fmla="*/ 653 w 653"/>
                  <a:gd name="T3" fmla="*/ 800 h 803"/>
                  <a:gd name="T4" fmla="*/ 650 w 653"/>
                  <a:gd name="T5" fmla="*/ 803 h 803"/>
                  <a:gd name="T6" fmla="*/ 0 w 653"/>
                  <a:gd name="T7" fmla="*/ 2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0"/>
                    </a:lnTo>
                    <a:lnTo>
                      <a:pt x="650" y="803"/>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Freeform 64"/>
              <p:cNvSpPr/>
              <p:nvPr/>
            </p:nvSpPr>
            <p:spPr bwMode="auto">
              <a:xfrm>
                <a:off x="2490788" y="1398588"/>
                <a:ext cx="1036638" cy="1274763"/>
              </a:xfrm>
              <a:custGeom>
                <a:gdLst>
                  <a:gd name="T0" fmla="*/ 3 w 653"/>
                  <a:gd name="T1" fmla="*/ 0 h 803"/>
                  <a:gd name="T2" fmla="*/ 653 w 653"/>
                  <a:gd name="T3" fmla="*/ 800 h 803"/>
                  <a:gd name="T4" fmla="*/ 650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0"/>
                    </a:lnTo>
                    <a:lnTo>
                      <a:pt x="650"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65"/>
              <p:cNvSpPr/>
              <p:nvPr/>
            </p:nvSpPr>
            <p:spPr bwMode="auto">
              <a:xfrm>
                <a:off x="2408238" y="1476375"/>
                <a:ext cx="1035050" cy="1274763"/>
              </a:xfrm>
              <a:custGeom>
                <a:gdLst>
                  <a:gd name="T0" fmla="*/ 2 w 652"/>
                  <a:gd name="T1" fmla="*/ 0 h 803"/>
                  <a:gd name="T2" fmla="*/ 652 w 652"/>
                  <a:gd name="T3" fmla="*/ 801 h 803"/>
                  <a:gd name="T4" fmla="*/ 650 w 652"/>
                  <a:gd name="T5" fmla="*/ 803 h 803"/>
                  <a:gd name="T6" fmla="*/ 0 w 652"/>
                  <a:gd name="T7" fmla="*/ 1 h 803"/>
                  <a:gd name="T8" fmla="*/ 2 w 652"/>
                  <a:gd name="T9" fmla="*/ 0 h 803"/>
                </a:gdLst>
                <a:cxnLst>
                  <a:cxn ang="0">
                    <a:pos x="T0" y="T1"/>
                  </a:cxn>
                  <a:cxn ang="0">
                    <a:pos x="T2" y="T3"/>
                  </a:cxn>
                  <a:cxn ang="0">
                    <a:pos x="T4" y="T5"/>
                  </a:cxn>
                  <a:cxn ang="0">
                    <a:pos x="T6" y="T7"/>
                  </a:cxn>
                  <a:cxn ang="0">
                    <a:pos x="T8" y="T9"/>
                  </a:cxn>
                </a:cxnLst>
                <a:rect l="0" t="0" r="r" b="b"/>
                <a:pathLst>
                  <a:path w="652" h="803">
                    <a:moveTo>
                      <a:pt x="2" y="0"/>
                    </a:moveTo>
                    <a:lnTo>
                      <a:pt x="652" y="801"/>
                    </a:lnTo>
                    <a:lnTo>
                      <a:pt x="650" y="803"/>
                    </a:lnTo>
                    <a:lnTo>
                      <a:pt x="0" y="1"/>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Freeform 66"/>
              <p:cNvSpPr/>
              <p:nvPr/>
            </p:nvSpPr>
            <p:spPr bwMode="auto">
              <a:xfrm>
                <a:off x="2679701" y="1222375"/>
                <a:ext cx="1035050" cy="1276350"/>
              </a:xfrm>
              <a:custGeom>
                <a:gdLst>
                  <a:gd name="T0" fmla="*/ 2 w 652"/>
                  <a:gd name="T1" fmla="*/ 0 h 804"/>
                  <a:gd name="T2" fmla="*/ 652 w 652"/>
                  <a:gd name="T3" fmla="*/ 801 h 804"/>
                  <a:gd name="T4" fmla="*/ 650 w 652"/>
                  <a:gd name="T5" fmla="*/ 804 h 804"/>
                  <a:gd name="T6" fmla="*/ 0 w 652"/>
                  <a:gd name="T7" fmla="*/ 3 h 804"/>
                  <a:gd name="T8" fmla="*/ 2 w 652"/>
                  <a:gd name="T9" fmla="*/ 0 h 804"/>
                </a:gdLst>
                <a:cxnLst>
                  <a:cxn ang="0">
                    <a:pos x="T0" y="T1"/>
                  </a:cxn>
                  <a:cxn ang="0">
                    <a:pos x="T2" y="T3"/>
                  </a:cxn>
                  <a:cxn ang="0">
                    <a:pos x="T4" y="T5"/>
                  </a:cxn>
                  <a:cxn ang="0">
                    <a:pos x="T6" y="T7"/>
                  </a:cxn>
                  <a:cxn ang="0">
                    <a:pos x="T8" y="T9"/>
                  </a:cxn>
                </a:cxnLst>
                <a:rect l="0" t="0" r="r" b="b"/>
                <a:pathLst>
                  <a:path w="652" h="804">
                    <a:moveTo>
                      <a:pt x="2" y="0"/>
                    </a:moveTo>
                    <a:lnTo>
                      <a:pt x="652" y="801"/>
                    </a:lnTo>
                    <a:lnTo>
                      <a:pt x="650" y="804"/>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67"/>
              <p:cNvSpPr/>
              <p:nvPr/>
            </p:nvSpPr>
            <p:spPr bwMode="auto">
              <a:xfrm>
                <a:off x="2771776" y="1136650"/>
                <a:ext cx="1035050" cy="1274763"/>
              </a:xfrm>
              <a:custGeom>
                <a:gdLst>
                  <a:gd name="T0" fmla="*/ 2 w 652"/>
                  <a:gd name="T1" fmla="*/ 0 h 803"/>
                  <a:gd name="T2" fmla="*/ 652 w 652"/>
                  <a:gd name="T3" fmla="*/ 802 h 803"/>
                  <a:gd name="T4" fmla="*/ 650 w 652"/>
                  <a:gd name="T5" fmla="*/ 803 h 803"/>
                  <a:gd name="T6" fmla="*/ 0 w 652"/>
                  <a:gd name="T7" fmla="*/ 3 h 803"/>
                  <a:gd name="T8" fmla="*/ 2 w 652"/>
                  <a:gd name="T9" fmla="*/ 0 h 803"/>
                </a:gdLst>
                <a:cxnLst>
                  <a:cxn ang="0">
                    <a:pos x="T0" y="T1"/>
                  </a:cxn>
                  <a:cxn ang="0">
                    <a:pos x="T2" y="T3"/>
                  </a:cxn>
                  <a:cxn ang="0">
                    <a:pos x="T4" y="T5"/>
                  </a:cxn>
                  <a:cxn ang="0">
                    <a:pos x="T6" y="T7"/>
                  </a:cxn>
                  <a:cxn ang="0">
                    <a:pos x="T8" y="T9"/>
                  </a:cxn>
                </a:cxnLst>
                <a:rect l="0" t="0" r="r" b="b"/>
                <a:pathLst>
                  <a:path w="652" h="803">
                    <a:moveTo>
                      <a:pt x="2" y="0"/>
                    </a:moveTo>
                    <a:lnTo>
                      <a:pt x="652" y="802"/>
                    </a:lnTo>
                    <a:lnTo>
                      <a:pt x="650" y="803"/>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Freeform 68"/>
              <p:cNvSpPr/>
              <p:nvPr/>
            </p:nvSpPr>
            <p:spPr bwMode="auto">
              <a:xfrm>
                <a:off x="2862263" y="1052513"/>
                <a:ext cx="1036638" cy="1274763"/>
              </a:xfrm>
              <a:custGeom>
                <a:gdLst>
                  <a:gd name="T0" fmla="*/ 3 w 653"/>
                  <a:gd name="T1" fmla="*/ 0 h 803"/>
                  <a:gd name="T2" fmla="*/ 653 w 653"/>
                  <a:gd name="T3" fmla="*/ 801 h 803"/>
                  <a:gd name="T4" fmla="*/ 650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1"/>
                    </a:lnTo>
                    <a:lnTo>
                      <a:pt x="650"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Freeform 69"/>
              <p:cNvSpPr/>
              <p:nvPr/>
            </p:nvSpPr>
            <p:spPr bwMode="auto">
              <a:xfrm>
                <a:off x="2954338" y="965200"/>
                <a:ext cx="1036638" cy="1277938"/>
              </a:xfrm>
              <a:custGeom>
                <a:gdLst>
                  <a:gd name="T0" fmla="*/ 3 w 653"/>
                  <a:gd name="T1" fmla="*/ 0 h 805"/>
                  <a:gd name="T2" fmla="*/ 653 w 653"/>
                  <a:gd name="T3" fmla="*/ 802 h 805"/>
                  <a:gd name="T4" fmla="*/ 650 w 653"/>
                  <a:gd name="T5" fmla="*/ 805 h 805"/>
                  <a:gd name="T6" fmla="*/ 0 w 653"/>
                  <a:gd name="T7" fmla="*/ 3 h 805"/>
                  <a:gd name="T8" fmla="*/ 3 w 653"/>
                  <a:gd name="T9" fmla="*/ 0 h 805"/>
                </a:gdLst>
                <a:cxnLst>
                  <a:cxn ang="0">
                    <a:pos x="T0" y="T1"/>
                  </a:cxn>
                  <a:cxn ang="0">
                    <a:pos x="T2" y="T3"/>
                  </a:cxn>
                  <a:cxn ang="0">
                    <a:pos x="T4" y="T5"/>
                  </a:cxn>
                  <a:cxn ang="0">
                    <a:pos x="T6" y="T7"/>
                  </a:cxn>
                  <a:cxn ang="0">
                    <a:pos x="T8" y="T9"/>
                  </a:cxn>
                </a:cxnLst>
                <a:rect l="0" t="0" r="r" b="b"/>
                <a:pathLst>
                  <a:path w="653" h="805">
                    <a:moveTo>
                      <a:pt x="3" y="0"/>
                    </a:moveTo>
                    <a:lnTo>
                      <a:pt x="653" y="802"/>
                    </a:lnTo>
                    <a:lnTo>
                      <a:pt x="650" y="805"/>
                    </a:lnTo>
                    <a:lnTo>
                      <a:pt x="0" y="3"/>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70"/>
              <p:cNvSpPr/>
              <p:nvPr/>
            </p:nvSpPr>
            <p:spPr bwMode="auto">
              <a:xfrm>
                <a:off x="3046413" y="881063"/>
                <a:ext cx="1036638" cy="1276350"/>
              </a:xfrm>
              <a:custGeom>
                <a:gdLst>
                  <a:gd name="T0" fmla="*/ 1 w 653"/>
                  <a:gd name="T1" fmla="*/ 0 h 804"/>
                  <a:gd name="T2" fmla="*/ 653 w 653"/>
                  <a:gd name="T3" fmla="*/ 801 h 804"/>
                  <a:gd name="T4" fmla="*/ 650 w 653"/>
                  <a:gd name="T5" fmla="*/ 804 h 804"/>
                  <a:gd name="T6" fmla="*/ 0 w 653"/>
                  <a:gd name="T7" fmla="*/ 1 h 804"/>
                  <a:gd name="T8" fmla="*/ 1 w 653"/>
                  <a:gd name="T9" fmla="*/ 0 h 804"/>
                </a:gdLst>
                <a:cxnLst>
                  <a:cxn ang="0">
                    <a:pos x="T0" y="T1"/>
                  </a:cxn>
                  <a:cxn ang="0">
                    <a:pos x="T2" y="T3"/>
                  </a:cxn>
                  <a:cxn ang="0">
                    <a:pos x="T4" y="T5"/>
                  </a:cxn>
                  <a:cxn ang="0">
                    <a:pos x="T6" y="T7"/>
                  </a:cxn>
                  <a:cxn ang="0">
                    <a:pos x="T8" y="T9"/>
                  </a:cxn>
                </a:cxnLst>
                <a:rect l="0" t="0" r="r" b="b"/>
                <a:pathLst>
                  <a:path w="653" h="804">
                    <a:moveTo>
                      <a:pt x="1" y="0"/>
                    </a:moveTo>
                    <a:lnTo>
                      <a:pt x="653" y="801"/>
                    </a:lnTo>
                    <a:lnTo>
                      <a:pt x="650" y="804"/>
                    </a:lnTo>
                    <a:lnTo>
                      <a:pt x="0" y="1"/>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0" name="Freeform 71"/>
              <p:cNvSpPr/>
              <p:nvPr/>
            </p:nvSpPr>
            <p:spPr bwMode="auto">
              <a:xfrm>
                <a:off x="3133726" y="798513"/>
                <a:ext cx="1036638" cy="1276350"/>
              </a:xfrm>
              <a:custGeom>
                <a:gdLst>
                  <a:gd name="T0" fmla="*/ 3 w 653"/>
                  <a:gd name="T1" fmla="*/ 0 h 804"/>
                  <a:gd name="T2" fmla="*/ 653 w 653"/>
                  <a:gd name="T3" fmla="*/ 801 h 804"/>
                  <a:gd name="T4" fmla="*/ 650 w 653"/>
                  <a:gd name="T5" fmla="*/ 804 h 804"/>
                  <a:gd name="T6" fmla="*/ 0 w 653"/>
                  <a:gd name="T7" fmla="*/ 1 h 804"/>
                  <a:gd name="T8" fmla="*/ 3 w 653"/>
                  <a:gd name="T9" fmla="*/ 0 h 804"/>
                </a:gdLst>
                <a:cxnLst>
                  <a:cxn ang="0">
                    <a:pos x="T0" y="T1"/>
                  </a:cxn>
                  <a:cxn ang="0">
                    <a:pos x="T2" y="T3"/>
                  </a:cxn>
                  <a:cxn ang="0">
                    <a:pos x="T4" y="T5"/>
                  </a:cxn>
                  <a:cxn ang="0">
                    <a:pos x="T6" y="T7"/>
                  </a:cxn>
                  <a:cxn ang="0">
                    <a:pos x="T8" y="T9"/>
                  </a:cxn>
                </a:cxnLst>
                <a:rect l="0" t="0" r="r" b="b"/>
                <a:pathLst>
                  <a:path w="653" h="804">
                    <a:moveTo>
                      <a:pt x="3" y="0"/>
                    </a:moveTo>
                    <a:lnTo>
                      <a:pt x="653" y="801"/>
                    </a:lnTo>
                    <a:lnTo>
                      <a:pt x="650" y="804"/>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1" name="Freeform 72"/>
              <p:cNvSpPr/>
              <p:nvPr/>
            </p:nvSpPr>
            <p:spPr bwMode="auto">
              <a:xfrm>
                <a:off x="3230563" y="708025"/>
                <a:ext cx="1036638" cy="1277938"/>
              </a:xfrm>
              <a:custGeom>
                <a:gdLst>
                  <a:gd name="T0" fmla="*/ 1 w 653"/>
                  <a:gd name="T1" fmla="*/ 0 h 805"/>
                  <a:gd name="T2" fmla="*/ 653 w 653"/>
                  <a:gd name="T3" fmla="*/ 802 h 805"/>
                  <a:gd name="T4" fmla="*/ 650 w 653"/>
                  <a:gd name="T5" fmla="*/ 805 h 805"/>
                  <a:gd name="T6" fmla="*/ 0 w 653"/>
                  <a:gd name="T7" fmla="*/ 4 h 805"/>
                  <a:gd name="T8" fmla="*/ 1 w 653"/>
                  <a:gd name="T9" fmla="*/ 0 h 805"/>
                </a:gdLst>
                <a:cxnLst>
                  <a:cxn ang="0">
                    <a:pos x="T0" y="T1"/>
                  </a:cxn>
                  <a:cxn ang="0">
                    <a:pos x="T2" y="T3"/>
                  </a:cxn>
                  <a:cxn ang="0">
                    <a:pos x="T4" y="T5"/>
                  </a:cxn>
                  <a:cxn ang="0">
                    <a:pos x="T6" y="T7"/>
                  </a:cxn>
                  <a:cxn ang="0">
                    <a:pos x="T8" y="T9"/>
                  </a:cxn>
                </a:cxnLst>
                <a:rect l="0" t="0" r="r" b="b"/>
                <a:pathLst>
                  <a:path w="653" h="805">
                    <a:moveTo>
                      <a:pt x="1" y="0"/>
                    </a:moveTo>
                    <a:lnTo>
                      <a:pt x="653" y="802"/>
                    </a:lnTo>
                    <a:lnTo>
                      <a:pt x="650" y="805"/>
                    </a:lnTo>
                    <a:lnTo>
                      <a:pt x="0" y="4"/>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73"/>
              <p:cNvSpPr/>
              <p:nvPr/>
            </p:nvSpPr>
            <p:spPr bwMode="auto">
              <a:xfrm>
                <a:off x="3317876" y="627063"/>
                <a:ext cx="1036638" cy="1276350"/>
              </a:xfrm>
              <a:custGeom>
                <a:gdLst>
                  <a:gd name="T0" fmla="*/ 1 w 653"/>
                  <a:gd name="T1" fmla="*/ 0 h 804"/>
                  <a:gd name="T2" fmla="*/ 653 w 653"/>
                  <a:gd name="T3" fmla="*/ 803 h 804"/>
                  <a:gd name="T4" fmla="*/ 650 w 653"/>
                  <a:gd name="T5" fmla="*/ 804 h 804"/>
                  <a:gd name="T6" fmla="*/ 0 w 653"/>
                  <a:gd name="T7" fmla="*/ 3 h 804"/>
                  <a:gd name="T8" fmla="*/ 1 w 653"/>
                  <a:gd name="T9" fmla="*/ 0 h 804"/>
                </a:gdLst>
                <a:cxnLst>
                  <a:cxn ang="0">
                    <a:pos x="T0" y="T1"/>
                  </a:cxn>
                  <a:cxn ang="0">
                    <a:pos x="T2" y="T3"/>
                  </a:cxn>
                  <a:cxn ang="0">
                    <a:pos x="T4" y="T5"/>
                  </a:cxn>
                  <a:cxn ang="0">
                    <a:pos x="T6" y="T7"/>
                  </a:cxn>
                  <a:cxn ang="0">
                    <a:pos x="T8" y="T9"/>
                  </a:cxn>
                </a:cxnLst>
                <a:rect l="0" t="0" r="r" b="b"/>
                <a:pathLst>
                  <a:path w="653" h="804">
                    <a:moveTo>
                      <a:pt x="1" y="0"/>
                    </a:moveTo>
                    <a:lnTo>
                      <a:pt x="653" y="803"/>
                    </a:lnTo>
                    <a:lnTo>
                      <a:pt x="650" y="804"/>
                    </a:lnTo>
                    <a:lnTo>
                      <a:pt x="0" y="3"/>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74"/>
              <p:cNvSpPr/>
              <p:nvPr/>
            </p:nvSpPr>
            <p:spPr bwMode="auto">
              <a:xfrm>
                <a:off x="3405188" y="546100"/>
                <a:ext cx="1036638" cy="1274763"/>
              </a:xfrm>
              <a:custGeom>
                <a:gdLst>
                  <a:gd name="T0" fmla="*/ 3 w 653"/>
                  <a:gd name="T1" fmla="*/ 0 h 803"/>
                  <a:gd name="T2" fmla="*/ 653 w 653"/>
                  <a:gd name="T3" fmla="*/ 802 h 803"/>
                  <a:gd name="T4" fmla="*/ 650 w 653"/>
                  <a:gd name="T5" fmla="*/ 803 h 803"/>
                  <a:gd name="T6" fmla="*/ 0 w 653"/>
                  <a:gd name="T7" fmla="*/ 2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2"/>
                    </a:lnTo>
                    <a:lnTo>
                      <a:pt x="650" y="803"/>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75"/>
              <p:cNvSpPr/>
              <p:nvPr/>
            </p:nvSpPr>
            <p:spPr bwMode="auto">
              <a:xfrm>
                <a:off x="3498851" y="457200"/>
                <a:ext cx="1039813" cy="1277938"/>
              </a:xfrm>
              <a:custGeom>
                <a:gdLst>
                  <a:gd name="T0" fmla="*/ 3 w 655"/>
                  <a:gd name="T1" fmla="*/ 0 h 805"/>
                  <a:gd name="T2" fmla="*/ 655 w 655"/>
                  <a:gd name="T3" fmla="*/ 802 h 805"/>
                  <a:gd name="T4" fmla="*/ 652 w 655"/>
                  <a:gd name="T5" fmla="*/ 805 h 805"/>
                  <a:gd name="T6" fmla="*/ 0 w 655"/>
                  <a:gd name="T7" fmla="*/ 2 h 805"/>
                  <a:gd name="T8" fmla="*/ 3 w 655"/>
                  <a:gd name="T9" fmla="*/ 0 h 805"/>
                </a:gdLst>
                <a:cxnLst>
                  <a:cxn ang="0">
                    <a:pos x="T0" y="T1"/>
                  </a:cxn>
                  <a:cxn ang="0">
                    <a:pos x="T2" y="T3"/>
                  </a:cxn>
                  <a:cxn ang="0">
                    <a:pos x="T4" y="T5"/>
                  </a:cxn>
                  <a:cxn ang="0">
                    <a:pos x="T6" y="T7"/>
                  </a:cxn>
                  <a:cxn ang="0">
                    <a:pos x="T8" y="T9"/>
                  </a:cxn>
                </a:cxnLst>
                <a:rect l="0" t="0" r="r" b="b"/>
                <a:pathLst>
                  <a:path w="655" h="805">
                    <a:moveTo>
                      <a:pt x="3" y="0"/>
                    </a:moveTo>
                    <a:lnTo>
                      <a:pt x="655" y="802"/>
                    </a:lnTo>
                    <a:lnTo>
                      <a:pt x="652" y="805"/>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76"/>
              <p:cNvSpPr/>
              <p:nvPr/>
            </p:nvSpPr>
            <p:spPr bwMode="auto">
              <a:xfrm>
                <a:off x="3600451" y="363538"/>
                <a:ext cx="1036638" cy="1276350"/>
              </a:xfrm>
              <a:custGeom>
                <a:gdLst>
                  <a:gd name="T0" fmla="*/ 2 w 653"/>
                  <a:gd name="T1" fmla="*/ 0 h 804"/>
                  <a:gd name="T2" fmla="*/ 653 w 653"/>
                  <a:gd name="T3" fmla="*/ 803 h 804"/>
                  <a:gd name="T4" fmla="*/ 650 w 653"/>
                  <a:gd name="T5" fmla="*/ 804 h 804"/>
                  <a:gd name="T6" fmla="*/ 0 w 653"/>
                  <a:gd name="T7" fmla="*/ 3 h 804"/>
                  <a:gd name="T8" fmla="*/ 2 w 653"/>
                  <a:gd name="T9" fmla="*/ 0 h 804"/>
                </a:gdLst>
                <a:cxnLst>
                  <a:cxn ang="0">
                    <a:pos x="T0" y="T1"/>
                  </a:cxn>
                  <a:cxn ang="0">
                    <a:pos x="T2" y="T3"/>
                  </a:cxn>
                  <a:cxn ang="0">
                    <a:pos x="T4" y="T5"/>
                  </a:cxn>
                  <a:cxn ang="0">
                    <a:pos x="T6" y="T7"/>
                  </a:cxn>
                  <a:cxn ang="0">
                    <a:pos x="T8" y="T9"/>
                  </a:cxn>
                </a:cxnLst>
                <a:rect l="0" t="0" r="r" b="b"/>
                <a:pathLst>
                  <a:path w="653" h="804">
                    <a:moveTo>
                      <a:pt x="2" y="0"/>
                    </a:moveTo>
                    <a:lnTo>
                      <a:pt x="653" y="803"/>
                    </a:lnTo>
                    <a:lnTo>
                      <a:pt x="650" y="804"/>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77"/>
              <p:cNvSpPr/>
              <p:nvPr/>
            </p:nvSpPr>
            <p:spPr bwMode="auto">
              <a:xfrm>
                <a:off x="3695701" y="276225"/>
                <a:ext cx="1036638" cy="1274763"/>
              </a:xfrm>
              <a:custGeom>
                <a:gdLst>
                  <a:gd name="T0" fmla="*/ 3 w 653"/>
                  <a:gd name="T1" fmla="*/ 0 h 803"/>
                  <a:gd name="T2" fmla="*/ 653 w 653"/>
                  <a:gd name="T3" fmla="*/ 801 h 803"/>
                  <a:gd name="T4" fmla="*/ 651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1"/>
                    </a:lnTo>
                    <a:lnTo>
                      <a:pt x="651"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7" name="Freeform 78"/>
              <p:cNvSpPr/>
              <p:nvPr/>
            </p:nvSpPr>
            <p:spPr bwMode="auto">
              <a:xfrm>
                <a:off x="3787776" y="188913"/>
                <a:ext cx="1036638" cy="1276350"/>
              </a:xfrm>
              <a:custGeom>
                <a:gdLst>
                  <a:gd name="T0" fmla="*/ 3 w 653"/>
                  <a:gd name="T1" fmla="*/ 0 h 804"/>
                  <a:gd name="T2" fmla="*/ 653 w 653"/>
                  <a:gd name="T3" fmla="*/ 801 h 804"/>
                  <a:gd name="T4" fmla="*/ 650 w 653"/>
                  <a:gd name="T5" fmla="*/ 804 h 804"/>
                  <a:gd name="T6" fmla="*/ 0 w 653"/>
                  <a:gd name="T7" fmla="*/ 3 h 804"/>
                  <a:gd name="T8" fmla="*/ 3 w 653"/>
                  <a:gd name="T9" fmla="*/ 0 h 804"/>
                </a:gdLst>
                <a:cxnLst>
                  <a:cxn ang="0">
                    <a:pos x="T0" y="T1"/>
                  </a:cxn>
                  <a:cxn ang="0">
                    <a:pos x="T2" y="T3"/>
                  </a:cxn>
                  <a:cxn ang="0">
                    <a:pos x="T4" y="T5"/>
                  </a:cxn>
                  <a:cxn ang="0">
                    <a:pos x="T6" y="T7"/>
                  </a:cxn>
                  <a:cxn ang="0">
                    <a:pos x="T8" y="T9"/>
                  </a:cxn>
                </a:cxnLst>
                <a:rect l="0" t="0" r="r" b="b"/>
                <a:pathLst>
                  <a:path w="653" h="804">
                    <a:moveTo>
                      <a:pt x="3" y="0"/>
                    </a:moveTo>
                    <a:lnTo>
                      <a:pt x="653" y="801"/>
                    </a:lnTo>
                    <a:lnTo>
                      <a:pt x="650" y="804"/>
                    </a:lnTo>
                    <a:lnTo>
                      <a:pt x="0" y="3"/>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8" name="Freeform 79"/>
              <p:cNvSpPr/>
              <p:nvPr/>
            </p:nvSpPr>
            <p:spPr bwMode="auto">
              <a:xfrm>
                <a:off x="3884613" y="98425"/>
                <a:ext cx="1036638" cy="1277938"/>
              </a:xfrm>
              <a:custGeom>
                <a:gdLst>
                  <a:gd name="T0" fmla="*/ 1 w 653"/>
                  <a:gd name="T1" fmla="*/ 0 h 805"/>
                  <a:gd name="T2" fmla="*/ 653 w 653"/>
                  <a:gd name="T3" fmla="*/ 804 h 805"/>
                  <a:gd name="T4" fmla="*/ 650 w 653"/>
                  <a:gd name="T5" fmla="*/ 805 h 805"/>
                  <a:gd name="T6" fmla="*/ 0 w 653"/>
                  <a:gd name="T7" fmla="*/ 4 h 805"/>
                  <a:gd name="T8" fmla="*/ 1 w 653"/>
                  <a:gd name="T9" fmla="*/ 0 h 805"/>
                </a:gdLst>
                <a:cxnLst>
                  <a:cxn ang="0">
                    <a:pos x="T0" y="T1"/>
                  </a:cxn>
                  <a:cxn ang="0">
                    <a:pos x="T2" y="T3"/>
                  </a:cxn>
                  <a:cxn ang="0">
                    <a:pos x="T4" y="T5"/>
                  </a:cxn>
                  <a:cxn ang="0">
                    <a:pos x="T6" y="T7"/>
                  </a:cxn>
                  <a:cxn ang="0">
                    <a:pos x="T8" y="T9"/>
                  </a:cxn>
                </a:cxnLst>
                <a:rect l="0" t="0" r="r" b="b"/>
                <a:pathLst>
                  <a:path w="653" h="805">
                    <a:moveTo>
                      <a:pt x="1" y="0"/>
                    </a:moveTo>
                    <a:lnTo>
                      <a:pt x="653" y="804"/>
                    </a:lnTo>
                    <a:lnTo>
                      <a:pt x="650" y="805"/>
                    </a:lnTo>
                    <a:lnTo>
                      <a:pt x="0" y="4"/>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0" name="Freeform 80"/>
              <p:cNvSpPr/>
              <p:nvPr/>
            </p:nvSpPr>
            <p:spPr bwMode="auto">
              <a:xfrm>
                <a:off x="3981451" y="14288"/>
                <a:ext cx="1033463" cy="1273175"/>
              </a:xfrm>
              <a:custGeom>
                <a:gdLst>
                  <a:gd name="T0" fmla="*/ 2 w 427"/>
                  <a:gd name="T1" fmla="*/ 0 h 526"/>
                  <a:gd name="T2" fmla="*/ 427 w 427"/>
                  <a:gd name="T3" fmla="*/ 525 h 526"/>
                  <a:gd name="T4" fmla="*/ 425 w 427"/>
                  <a:gd name="T5" fmla="*/ 526 h 526"/>
                  <a:gd name="T6" fmla="*/ 0 w 427"/>
                  <a:gd name="T7" fmla="*/ 2 h 526"/>
                  <a:gd name="T8" fmla="*/ 2 w 427"/>
                  <a:gd name="T9" fmla="*/ 0 h 526"/>
                </a:gdLst>
                <a:cxnLst>
                  <a:cxn ang="0">
                    <a:pos x="T0" y="T1"/>
                  </a:cxn>
                  <a:cxn ang="0">
                    <a:pos x="T2" y="T3"/>
                  </a:cxn>
                  <a:cxn ang="0">
                    <a:pos x="T4" y="T5"/>
                  </a:cxn>
                  <a:cxn ang="0">
                    <a:pos x="T6" y="T7"/>
                  </a:cxn>
                  <a:cxn ang="0">
                    <a:pos x="T8" y="T9"/>
                  </a:cxn>
                </a:cxnLst>
                <a:rect l="0" t="0" r="r" b="b"/>
                <a:pathLst>
                  <a:path w="427" h="526">
                    <a:moveTo>
                      <a:pt x="2" y="0"/>
                    </a:moveTo>
                    <a:cubicBezTo>
                      <a:pt x="427" y="525"/>
                      <a:pt x="427" y="525"/>
                      <a:pt x="427" y="525"/>
                    </a:cubicBezTo>
                    <a:cubicBezTo>
                      <a:pt x="425" y="526"/>
                      <a:pt x="425" y="526"/>
                      <a:pt x="425" y="526"/>
                    </a:cubicBezTo>
                    <a:cubicBezTo>
                      <a:pt x="0" y="2"/>
                      <a:pt x="0" y="2"/>
                      <a:pt x="0" y="2"/>
                    </a:cubicBezTo>
                    <a:cubicBezTo>
                      <a:pt x="1" y="1"/>
                      <a:pt x="2" y="1"/>
                      <a:pt x="2" y="0"/>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1" name="Freeform 81"/>
              <p:cNvSpPr/>
              <p:nvPr/>
            </p:nvSpPr>
            <p:spPr bwMode="auto">
              <a:xfrm>
                <a:off x="2135188" y="4219575"/>
                <a:ext cx="2243138" cy="2382838"/>
              </a:xfrm>
              <a:custGeom>
                <a:gdLst>
                  <a:gd name="T0" fmla="*/ 0 w 1413"/>
                  <a:gd name="T1" fmla="*/ 717 h 1501"/>
                  <a:gd name="T2" fmla="*/ 613 w 1413"/>
                  <a:gd name="T3" fmla="*/ 0 h 1501"/>
                  <a:gd name="T4" fmla="*/ 1413 w 1413"/>
                  <a:gd name="T5" fmla="*/ 781 h 1501"/>
                  <a:gd name="T6" fmla="*/ 800 w 1413"/>
                  <a:gd name="T7" fmla="*/ 1501 h 1501"/>
                  <a:gd name="T8" fmla="*/ 0 w 1413"/>
                  <a:gd name="T9" fmla="*/ 717 h 1501"/>
                </a:gdLst>
                <a:cxnLst>
                  <a:cxn ang="0">
                    <a:pos x="T0" y="T1"/>
                  </a:cxn>
                  <a:cxn ang="0">
                    <a:pos x="T2" y="T3"/>
                  </a:cxn>
                  <a:cxn ang="0">
                    <a:pos x="T4" y="T5"/>
                  </a:cxn>
                  <a:cxn ang="0">
                    <a:pos x="T6" y="T7"/>
                  </a:cxn>
                  <a:cxn ang="0">
                    <a:pos x="T8" y="T9"/>
                  </a:cxn>
                </a:cxnLst>
                <a:rect l="0" t="0" r="r" b="b"/>
                <a:pathLst>
                  <a:path w="1413" h="1501">
                    <a:moveTo>
                      <a:pt x="0" y="717"/>
                    </a:moveTo>
                    <a:lnTo>
                      <a:pt x="613" y="0"/>
                    </a:lnTo>
                    <a:lnTo>
                      <a:pt x="1413" y="781"/>
                    </a:lnTo>
                    <a:lnTo>
                      <a:pt x="800" y="1501"/>
                    </a:lnTo>
                    <a:lnTo>
                      <a:pt x="0" y="717"/>
                    </a:lnTo>
                    <a:close/>
                  </a:path>
                </a:pathLst>
              </a:custGeom>
              <a:solidFill>
                <a:srgbClr val="F9F9F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 name="Freeform 82"/>
              <p:cNvSpPr/>
              <p:nvPr/>
            </p:nvSpPr>
            <p:spPr bwMode="auto">
              <a:xfrm>
                <a:off x="2370138" y="4395788"/>
                <a:ext cx="1019175" cy="323850"/>
              </a:xfrm>
              <a:custGeom>
                <a:gdLst>
                  <a:gd name="T0" fmla="*/ 1 w 421"/>
                  <a:gd name="T1" fmla="*/ 57 h 134"/>
                  <a:gd name="T2" fmla="*/ 408 w 421"/>
                  <a:gd name="T3" fmla="*/ 134 h 134"/>
                  <a:gd name="T4" fmla="*/ 413 w 421"/>
                  <a:gd name="T5" fmla="*/ 127 h 134"/>
                  <a:gd name="T6" fmla="*/ 420 w 421"/>
                  <a:gd name="T7" fmla="*/ 85 h 134"/>
                  <a:gd name="T8" fmla="*/ 417 w 421"/>
                  <a:gd name="T9" fmla="*/ 76 h 134"/>
                  <a:gd name="T10" fmla="*/ 11 w 421"/>
                  <a:gd name="T11" fmla="*/ 0 h 134"/>
                  <a:gd name="T12" fmla="*/ 10 w 421"/>
                  <a:gd name="T13" fmla="*/ 0 h 134"/>
                  <a:gd name="T14" fmla="*/ 0 w 421"/>
                  <a:gd name="T15" fmla="*/ 57 h 134"/>
                  <a:gd name="T16" fmla="*/ 1 w 421"/>
                  <a:gd name="T17" fmla="*/ 57 h 1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21" h="134">
                    <a:moveTo>
                      <a:pt x="1" y="57"/>
                    </a:moveTo>
                    <a:cubicBezTo>
                      <a:pt x="408" y="134"/>
                      <a:pt x="408" y="134"/>
                      <a:pt x="408" y="134"/>
                    </a:cubicBezTo>
                    <a:cubicBezTo>
                      <a:pt x="410" y="134"/>
                      <a:pt x="413" y="131"/>
                      <a:pt x="413" y="127"/>
                    </a:cubicBezTo>
                    <a:cubicBezTo>
                      <a:pt x="420" y="85"/>
                      <a:pt x="420" y="85"/>
                      <a:pt x="420" y="85"/>
                    </a:cubicBezTo>
                    <a:cubicBezTo>
                      <a:pt x="421" y="81"/>
                      <a:pt x="420" y="77"/>
                      <a:pt x="417" y="76"/>
                    </a:cubicBezTo>
                    <a:cubicBezTo>
                      <a:pt x="11" y="0"/>
                      <a:pt x="11" y="0"/>
                      <a:pt x="11" y="0"/>
                    </a:cubicBezTo>
                    <a:cubicBezTo>
                      <a:pt x="10" y="0"/>
                      <a:pt x="10" y="0"/>
                      <a:pt x="10" y="0"/>
                    </a:cubicBezTo>
                    <a:cubicBezTo>
                      <a:pt x="0" y="57"/>
                      <a:pt x="0" y="57"/>
                      <a:pt x="0" y="57"/>
                    </a:cubicBezTo>
                    <a:lnTo>
                      <a:pt x="1" y="57"/>
                    </a:lnTo>
                    <a:close/>
                  </a:path>
                </a:pathLst>
              </a:custGeom>
              <a:solidFill>
                <a:srgbClr val="F4BA2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3" name="Freeform 83"/>
              <p:cNvSpPr/>
              <p:nvPr/>
            </p:nvSpPr>
            <p:spPr bwMode="auto">
              <a:xfrm>
                <a:off x="2387601" y="4395788"/>
                <a:ext cx="1001713" cy="246063"/>
              </a:xfrm>
              <a:custGeom>
                <a:gdLst>
                  <a:gd name="T0" fmla="*/ 411 w 414"/>
                  <a:gd name="T1" fmla="*/ 102 h 102"/>
                  <a:gd name="T2" fmla="*/ 413 w 414"/>
                  <a:gd name="T3" fmla="*/ 85 h 102"/>
                  <a:gd name="T4" fmla="*/ 410 w 414"/>
                  <a:gd name="T5" fmla="*/ 76 h 102"/>
                  <a:gd name="T6" fmla="*/ 4 w 414"/>
                  <a:gd name="T7" fmla="*/ 0 h 102"/>
                  <a:gd name="T8" fmla="*/ 3 w 414"/>
                  <a:gd name="T9" fmla="*/ 0 h 102"/>
                  <a:gd name="T10" fmla="*/ 0 w 414"/>
                  <a:gd name="T11" fmla="*/ 17 h 102"/>
                  <a:gd name="T12" fmla="*/ 1 w 414"/>
                  <a:gd name="T13" fmla="*/ 17 h 102"/>
                  <a:gd name="T14" fmla="*/ 1 w 414"/>
                  <a:gd name="T15" fmla="*/ 17 h 102"/>
                  <a:gd name="T16" fmla="*/ 407 w 414"/>
                  <a:gd name="T17" fmla="*/ 93 h 102"/>
                  <a:gd name="T18" fmla="*/ 411 w 414"/>
                  <a:gd name="T19" fmla="*/ 102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2" h="102">
                    <a:moveTo>
                      <a:pt x="411" y="102"/>
                    </a:moveTo>
                    <a:cubicBezTo>
                      <a:pt x="413" y="85"/>
                      <a:pt x="413" y="85"/>
                      <a:pt x="413" y="85"/>
                    </a:cubicBezTo>
                    <a:cubicBezTo>
                      <a:pt x="414" y="81"/>
                      <a:pt x="413" y="77"/>
                      <a:pt x="410" y="76"/>
                    </a:cubicBezTo>
                    <a:cubicBezTo>
                      <a:pt x="4" y="0"/>
                      <a:pt x="4" y="0"/>
                      <a:pt x="4" y="0"/>
                    </a:cubicBezTo>
                    <a:cubicBezTo>
                      <a:pt x="3" y="0"/>
                      <a:pt x="3" y="0"/>
                      <a:pt x="3" y="0"/>
                    </a:cubicBezTo>
                    <a:cubicBezTo>
                      <a:pt x="0" y="17"/>
                      <a:pt x="0" y="17"/>
                      <a:pt x="0" y="17"/>
                    </a:cubicBezTo>
                    <a:cubicBezTo>
                      <a:pt x="1" y="17"/>
                      <a:pt x="1" y="17"/>
                      <a:pt x="1" y="17"/>
                    </a:cubicBezTo>
                    <a:cubicBezTo>
                      <a:pt x="1" y="17"/>
                      <a:pt x="1" y="17"/>
                      <a:pt x="1" y="17"/>
                    </a:cubicBezTo>
                    <a:cubicBezTo>
                      <a:pt x="407" y="93"/>
                      <a:pt x="407" y="93"/>
                      <a:pt x="407" y="93"/>
                    </a:cubicBezTo>
                    <a:cubicBezTo>
                      <a:pt x="410" y="94"/>
                      <a:pt x="411" y="98"/>
                      <a:pt x="411" y="102"/>
                    </a:cubicBezTo>
                    <a:close/>
                  </a:path>
                </a:pathLst>
              </a:custGeom>
              <a:solidFill>
                <a:srgbClr val="FFDB9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4" name="Freeform 84"/>
              <p:cNvSpPr/>
              <p:nvPr/>
            </p:nvSpPr>
            <p:spPr bwMode="auto">
              <a:xfrm>
                <a:off x="2379663" y="4437063"/>
                <a:ext cx="1004888" cy="234950"/>
              </a:xfrm>
              <a:custGeom>
                <a:gdLst>
                  <a:gd name="T0" fmla="*/ 1 w 415"/>
                  <a:gd name="T1" fmla="*/ 20 h 97"/>
                  <a:gd name="T2" fmla="*/ 407 w 415"/>
                  <a:gd name="T3" fmla="*/ 97 h 97"/>
                  <a:gd name="T4" fmla="*/ 412 w 415"/>
                  <a:gd name="T5" fmla="*/ 95 h 97"/>
                  <a:gd name="T6" fmla="*/ 414 w 415"/>
                  <a:gd name="T7" fmla="*/ 80 h 97"/>
                  <a:gd name="T8" fmla="*/ 410 w 415"/>
                  <a:gd name="T9" fmla="*/ 76 h 97"/>
                  <a:gd name="T10" fmla="*/ 4 w 415"/>
                  <a:gd name="T11" fmla="*/ 0 h 97"/>
                  <a:gd name="T12" fmla="*/ 4 w 415"/>
                  <a:gd name="T13" fmla="*/ 0 h 97"/>
                  <a:gd name="T14" fmla="*/ 3 w 415"/>
                  <a:gd name="T15" fmla="*/ 0 h 97"/>
                  <a:gd name="T16" fmla="*/ 0 w 415"/>
                  <a:gd name="T17" fmla="*/ 20 h 97"/>
                  <a:gd name="T18" fmla="*/ 1 w 415"/>
                  <a:gd name="T19" fmla="*/ 20 h 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5" h="97">
                    <a:moveTo>
                      <a:pt x="1" y="20"/>
                    </a:moveTo>
                    <a:cubicBezTo>
                      <a:pt x="407" y="97"/>
                      <a:pt x="407" y="97"/>
                      <a:pt x="407" y="97"/>
                    </a:cubicBezTo>
                    <a:cubicBezTo>
                      <a:pt x="409" y="97"/>
                      <a:pt x="412" y="96"/>
                      <a:pt x="412" y="95"/>
                    </a:cubicBezTo>
                    <a:cubicBezTo>
                      <a:pt x="414" y="80"/>
                      <a:pt x="414" y="80"/>
                      <a:pt x="414" y="80"/>
                    </a:cubicBezTo>
                    <a:cubicBezTo>
                      <a:pt x="415" y="79"/>
                      <a:pt x="413" y="77"/>
                      <a:pt x="410" y="76"/>
                    </a:cubicBezTo>
                    <a:cubicBezTo>
                      <a:pt x="4" y="0"/>
                      <a:pt x="4" y="0"/>
                      <a:pt x="4" y="0"/>
                    </a:cubicBezTo>
                    <a:cubicBezTo>
                      <a:pt x="4" y="0"/>
                      <a:pt x="4" y="0"/>
                      <a:pt x="4" y="0"/>
                    </a:cubicBezTo>
                    <a:cubicBezTo>
                      <a:pt x="3" y="0"/>
                      <a:pt x="3" y="0"/>
                      <a:pt x="3" y="0"/>
                    </a:cubicBezTo>
                    <a:cubicBezTo>
                      <a:pt x="0" y="20"/>
                      <a:pt x="0" y="20"/>
                      <a:pt x="0" y="20"/>
                    </a:cubicBezTo>
                    <a:lnTo>
                      <a:pt x="1" y="20"/>
                    </a:lnTo>
                    <a:close/>
                  </a:path>
                </a:pathLst>
              </a:custGeom>
              <a:solidFill>
                <a:srgbClr val="FFCC5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5" name="Freeform 85"/>
              <p:cNvSpPr/>
              <p:nvPr/>
            </p:nvSpPr>
            <p:spPr bwMode="auto">
              <a:xfrm>
                <a:off x="3686176" y="4540250"/>
                <a:ext cx="3989388" cy="1127125"/>
              </a:xfrm>
              <a:custGeom>
                <a:gdLst>
                  <a:gd name="T0" fmla="*/ 1599 w 1647"/>
                  <a:gd name="T1" fmla="*/ 412 h 466"/>
                  <a:gd name="T2" fmla="*/ 1589 w 1647"/>
                  <a:gd name="T3" fmla="*/ 133 h 466"/>
                  <a:gd name="T4" fmla="*/ 0 w 1647"/>
                  <a:gd name="T5" fmla="*/ 119 h 466"/>
                  <a:gd name="T6" fmla="*/ 25 w 1647"/>
                  <a:gd name="T7" fmla="*/ 466 h 466"/>
                  <a:gd name="T8" fmla="*/ 1599 w 1647"/>
                  <a:gd name="T9" fmla="*/ 412 h 466"/>
                </a:gdLst>
                <a:cxnLst>
                  <a:cxn ang="0">
                    <a:pos x="T0" y="T1"/>
                  </a:cxn>
                  <a:cxn ang="0">
                    <a:pos x="T2" y="T3"/>
                  </a:cxn>
                  <a:cxn ang="0">
                    <a:pos x="T4" y="T5"/>
                  </a:cxn>
                  <a:cxn ang="0">
                    <a:pos x="T6" y="T7"/>
                  </a:cxn>
                  <a:cxn ang="0">
                    <a:pos x="T8" y="T9"/>
                  </a:cxn>
                </a:cxnLst>
                <a:rect l="0" t="0" r="r" b="b"/>
                <a:pathLst>
                  <a:path w="1647" h="466">
                    <a:moveTo>
                      <a:pt x="1599" y="412"/>
                    </a:moveTo>
                    <a:cubicBezTo>
                      <a:pt x="1599" y="412"/>
                      <a:pt x="1647" y="145"/>
                      <a:pt x="1589" y="133"/>
                    </a:cubicBezTo>
                    <a:cubicBezTo>
                      <a:pt x="942" y="0"/>
                      <a:pt x="0" y="119"/>
                      <a:pt x="0" y="119"/>
                    </a:cubicBezTo>
                    <a:cubicBezTo>
                      <a:pt x="25" y="466"/>
                      <a:pt x="25" y="466"/>
                      <a:pt x="25" y="466"/>
                    </a:cubicBezTo>
                    <a:lnTo>
                      <a:pt x="1599" y="412"/>
                    </a:lnTo>
                    <a:close/>
                  </a:path>
                </a:pathLst>
              </a:custGeom>
              <a:solidFill>
                <a:srgbClr val="512D1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 name="Freeform 86"/>
              <p:cNvSpPr/>
              <p:nvPr/>
            </p:nvSpPr>
            <p:spPr bwMode="auto">
              <a:xfrm>
                <a:off x="3886201" y="1928813"/>
                <a:ext cx="3467100" cy="2592388"/>
              </a:xfrm>
              <a:custGeom>
                <a:gdLst>
                  <a:gd name="T0" fmla="*/ 1135 w 1431"/>
                  <a:gd name="T1" fmla="*/ 1072 h 1072"/>
                  <a:gd name="T2" fmla="*/ 295 w 1431"/>
                  <a:gd name="T3" fmla="*/ 1072 h 1072"/>
                  <a:gd name="T4" fmla="*/ 0 w 1431"/>
                  <a:gd name="T5" fmla="*/ 777 h 1072"/>
                  <a:gd name="T6" fmla="*/ 0 w 1431"/>
                  <a:gd name="T7" fmla="*/ 295 h 1072"/>
                  <a:gd name="T8" fmla="*/ 295 w 1431"/>
                  <a:gd name="T9" fmla="*/ 0 h 1072"/>
                  <a:gd name="T10" fmla="*/ 1135 w 1431"/>
                  <a:gd name="T11" fmla="*/ 0 h 1072"/>
                  <a:gd name="T12" fmla="*/ 1431 w 1431"/>
                  <a:gd name="T13" fmla="*/ 295 h 1072"/>
                  <a:gd name="T14" fmla="*/ 1431 w 1431"/>
                  <a:gd name="T15" fmla="*/ 777 h 1072"/>
                  <a:gd name="T16" fmla="*/ 1135 w 1431"/>
                  <a:gd name="T17" fmla="*/ 1072 h 10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31" h="1072">
                    <a:moveTo>
                      <a:pt x="1135" y="1072"/>
                    </a:moveTo>
                    <a:cubicBezTo>
                      <a:pt x="295" y="1072"/>
                      <a:pt x="295" y="1072"/>
                      <a:pt x="295" y="1072"/>
                    </a:cubicBezTo>
                    <a:cubicBezTo>
                      <a:pt x="132" y="1072"/>
                      <a:pt x="0" y="940"/>
                      <a:pt x="0" y="777"/>
                    </a:cubicBezTo>
                    <a:cubicBezTo>
                      <a:pt x="0" y="295"/>
                      <a:pt x="0" y="295"/>
                      <a:pt x="0" y="295"/>
                    </a:cubicBezTo>
                    <a:cubicBezTo>
                      <a:pt x="0" y="132"/>
                      <a:pt x="132" y="0"/>
                      <a:pt x="295" y="0"/>
                    </a:cubicBezTo>
                    <a:cubicBezTo>
                      <a:pt x="1135" y="0"/>
                      <a:pt x="1135" y="0"/>
                      <a:pt x="1135" y="0"/>
                    </a:cubicBezTo>
                    <a:cubicBezTo>
                      <a:pt x="1298" y="0"/>
                      <a:pt x="1431" y="132"/>
                      <a:pt x="1431" y="295"/>
                    </a:cubicBezTo>
                    <a:cubicBezTo>
                      <a:pt x="1431" y="777"/>
                      <a:pt x="1431" y="777"/>
                      <a:pt x="1431" y="777"/>
                    </a:cubicBezTo>
                    <a:cubicBezTo>
                      <a:pt x="1431" y="940"/>
                      <a:pt x="1298" y="1072"/>
                      <a:pt x="1135" y="1072"/>
                    </a:cubicBezTo>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 name="Freeform 87"/>
              <p:cNvSpPr/>
              <p:nvPr/>
            </p:nvSpPr>
            <p:spPr bwMode="auto">
              <a:xfrm>
                <a:off x="4094163" y="2087563"/>
                <a:ext cx="3036888" cy="1333500"/>
              </a:xfrm>
              <a:custGeom>
                <a:gdLst>
                  <a:gd name="T0" fmla="*/ 1141 w 1253"/>
                  <a:gd name="T1" fmla="*/ 551 h 551"/>
                  <a:gd name="T2" fmla="*/ 111 w 1253"/>
                  <a:gd name="T3" fmla="*/ 551 h 551"/>
                  <a:gd name="T4" fmla="*/ 0 w 1253"/>
                  <a:gd name="T5" fmla="*/ 439 h 551"/>
                  <a:gd name="T6" fmla="*/ 0 w 1253"/>
                  <a:gd name="T7" fmla="*/ 112 h 551"/>
                  <a:gd name="T8" fmla="*/ 111 w 1253"/>
                  <a:gd name="T9" fmla="*/ 0 h 551"/>
                  <a:gd name="T10" fmla="*/ 1141 w 1253"/>
                  <a:gd name="T11" fmla="*/ 0 h 551"/>
                  <a:gd name="T12" fmla="*/ 1253 w 1253"/>
                  <a:gd name="T13" fmla="*/ 112 h 551"/>
                  <a:gd name="T14" fmla="*/ 1253 w 1253"/>
                  <a:gd name="T15" fmla="*/ 439 h 551"/>
                  <a:gd name="T16" fmla="*/ 1141 w 1253"/>
                  <a:gd name="T17" fmla="*/ 551 h 5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3" h="551">
                    <a:moveTo>
                      <a:pt x="1141" y="551"/>
                    </a:moveTo>
                    <a:cubicBezTo>
                      <a:pt x="111" y="551"/>
                      <a:pt x="111" y="551"/>
                      <a:pt x="111" y="551"/>
                    </a:cubicBezTo>
                    <a:cubicBezTo>
                      <a:pt x="50" y="551"/>
                      <a:pt x="0" y="501"/>
                      <a:pt x="0" y="439"/>
                    </a:cubicBezTo>
                    <a:cubicBezTo>
                      <a:pt x="0" y="112"/>
                      <a:pt x="0" y="112"/>
                      <a:pt x="0" y="112"/>
                    </a:cubicBezTo>
                    <a:cubicBezTo>
                      <a:pt x="0" y="50"/>
                      <a:pt x="50" y="0"/>
                      <a:pt x="111" y="0"/>
                    </a:cubicBezTo>
                    <a:cubicBezTo>
                      <a:pt x="1141" y="0"/>
                      <a:pt x="1141" y="0"/>
                      <a:pt x="1141" y="0"/>
                    </a:cubicBezTo>
                    <a:cubicBezTo>
                      <a:pt x="1203" y="0"/>
                      <a:pt x="1253" y="50"/>
                      <a:pt x="1253" y="112"/>
                    </a:cubicBezTo>
                    <a:cubicBezTo>
                      <a:pt x="1253" y="439"/>
                      <a:pt x="1253" y="439"/>
                      <a:pt x="1253" y="439"/>
                    </a:cubicBezTo>
                    <a:cubicBezTo>
                      <a:pt x="1253" y="501"/>
                      <a:pt x="1203" y="551"/>
                      <a:pt x="1141" y="551"/>
                    </a:cubicBezTo>
                  </a:path>
                </a:pathLst>
              </a:custGeom>
              <a:solidFill>
                <a:srgbClr val="B2B2B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 name="Freeform 88"/>
              <p:cNvSpPr/>
              <p:nvPr/>
            </p:nvSpPr>
            <p:spPr bwMode="auto">
              <a:xfrm>
                <a:off x="5056188" y="3532188"/>
                <a:ext cx="1131888" cy="879475"/>
              </a:xfrm>
              <a:custGeom>
                <a:gdLst>
                  <a:gd name="T0" fmla="*/ 390 w 467"/>
                  <a:gd name="T1" fmla="*/ 364 h 364"/>
                  <a:gd name="T2" fmla="*/ 77 w 467"/>
                  <a:gd name="T3" fmla="*/ 364 h 364"/>
                  <a:gd name="T4" fmla="*/ 0 w 467"/>
                  <a:gd name="T5" fmla="*/ 287 h 364"/>
                  <a:gd name="T6" fmla="*/ 0 w 467"/>
                  <a:gd name="T7" fmla="*/ 77 h 364"/>
                  <a:gd name="T8" fmla="*/ 77 w 467"/>
                  <a:gd name="T9" fmla="*/ 0 h 364"/>
                  <a:gd name="T10" fmla="*/ 390 w 467"/>
                  <a:gd name="T11" fmla="*/ 0 h 364"/>
                  <a:gd name="T12" fmla="*/ 467 w 467"/>
                  <a:gd name="T13" fmla="*/ 77 h 364"/>
                  <a:gd name="T14" fmla="*/ 467 w 467"/>
                  <a:gd name="T15" fmla="*/ 287 h 364"/>
                  <a:gd name="T16" fmla="*/ 390 w 467"/>
                  <a:gd name="T17" fmla="*/ 364 h 3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67" h="364">
                    <a:moveTo>
                      <a:pt x="390" y="364"/>
                    </a:moveTo>
                    <a:cubicBezTo>
                      <a:pt x="77" y="364"/>
                      <a:pt x="77" y="364"/>
                      <a:pt x="77" y="364"/>
                    </a:cubicBezTo>
                    <a:cubicBezTo>
                      <a:pt x="35" y="364"/>
                      <a:pt x="0" y="330"/>
                      <a:pt x="0" y="287"/>
                    </a:cubicBezTo>
                    <a:cubicBezTo>
                      <a:pt x="0" y="77"/>
                      <a:pt x="0" y="77"/>
                      <a:pt x="0" y="77"/>
                    </a:cubicBezTo>
                    <a:cubicBezTo>
                      <a:pt x="0" y="35"/>
                      <a:pt x="35" y="0"/>
                      <a:pt x="77" y="0"/>
                    </a:cubicBezTo>
                    <a:cubicBezTo>
                      <a:pt x="390" y="0"/>
                      <a:pt x="390" y="0"/>
                      <a:pt x="390" y="0"/>
                    </a:cubicBezTo>
                    <a:cubicBezTo>
                      <a:pt x="433" y="0"/>
                      <a:pt x="467" y="35"/>
                      <a:pt x="467" y="77"/>
                    </a:cubicBezTo>
                    <a:cubicBezTo>
                      <a:pt x="467" y="287"/>
                      <a:pt x="467" y="287"/>
                      <a:pt x="467" y="287"/>
                    </a:cubicBezTo>
                    <a:cubicBezTo>
                      <a:pt x="467" y="330"/>
                      <a:pt x="433" y="364"/>
                      <a:pt x="390" y="364"/>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9" name="Freeform 89"/>
              <p:cNvSpPr/>
              <p:nvPr/>
            </p:nvSpPr>
            <p:spPr bwMode="auto">
              <a:xfrm>
                <a:off x="415131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0" name="Freeform 90"/>
              <p:cNvSpPr/>
              <p:nvPr/>
            </p:nvSpPr>
            <p:spPr bwMode="auto">
              <a:xfrm>
                <a:off x="436086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1" name="Freeform 91"/>
              <p:cNvSpPr/>
              <p:nvPr/>
            </p:nvSpPr>
            <p:spPr bwMode="auto">
              <a:xfrm>
                <a:off x="457200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2" name="Freeform 92"/>
              <p:cNvSpPr/>
              <p:nvPr/>
            </p:nvSpPr>
            <p:spPr bwMode="auto">
              <a:xfrm>
                <a:off x="4784726" y="2155825"/>
                <a:ext cx="187325"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3" name="Freeform 93"/>
              <p:cNvSpPr/>
              <p:nvPr/>
            </p:nvSpPr>
            <p:spPr bwMode="auto">
              <a:xfrm>
                <a:off x="4995863" y="2155825"/>
                <a:ext cx="187325"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4" name="Freeform 94"/>
              <p:cNvSpPr/>
              <p:nvPr/>
            </p:nvSpPr>
            <p:spPr bwMode="auto">
              <a:xfrm>
                <a:off x="5207001" y="2155825"/>
                <a:ext cx="185738"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5" name="Freeform 95"/>
              <p:cNvSpPr/>
              <p:nvPr/>
            </p:nvSpPr>
            <p:spPr bwMode="auto">
              <a:xfrm>
                <a:off x="5418138"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8" y="8"/>
                      <a:pt x="78" y="18"/>
                    </a:cubicBezTo>
                    <a:cubicBezTo>
                      <a:pt x="78" y="32"/>
                      <a:pt x="78" y="32"/>
                      <a:pt x="78" y="32"/>
                    </a:cubicBezTo>
                    <a:cubicBezTo>
                      <a:pt x="78"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6" name="Freeform 96"/>
              <p:cNvSpPr/>
              <p:nvPr/>
            </p:nvSpPr>
            <p:spPr bwMode="auto">
              <a:xfrm>
                <a:off x="5627688"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8" y="8"/>
                      <a:pt x="78" y="18"/>
                    </a:cubicBezTo>
                    <a:cubicBezTo>
                      <a:pt x="78" y="32"/>
                      <a:pt x="78" y="32"/>
                      <a:pt x="78" y="32"/>
                    </a:cubicBezTo>
                    <a:cubicBezTo>
                      <a:pt x="78"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7" name="Freeform 97"/>
              <p:cNvSpPr/>
              <p:nvPr/>
            </p:nvSpPr>
            <p:spPr bwMode="auto">
              <a:xfrm>
                <a:off x="5838826"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70" y="0"/>
                      <a:pt x="78" y="8"/>
                      <a:pt x="78" y="18"/>
                    </a:cubicBezTo>
                    <a:cubicBezTo>
                      <a:pt x="78" y="32"/>
                      <a:pt x="78" y="32"/>
                      <a:pt x="78" y="32"/>
                    </a:cubicBezTo>
                    <a:cubicBezTo>
                      <a:pt x="78" y="43"/>
                      <a:pt x="70"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8" name="Freeform 98"/>
              <p:cNvSpPr/>
              <p:nvPr/>
            </p:nvSpPr>
            <p:spPr bwMode="auto">
              <a:xfrm>
                <a:off x="604996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8" y="51"/>
                      <a:pt x="0" y="43"/>
                      <a:pt x="0" y="32"/>
                    </a:cubicBezTo>
                    <a:cubicBezTo>
                      <a:pt x="0" y="18"/>
                      <a:pt x="0" y="18"/>
                      <a:pt x="0" y="18"/>
                    </a:cubicBezTo>
                    <a:cubicBezTo>
                      <a:pt x="0" y="8"/>
                      <a:pt x="8"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9" name="Freeform 99"/>
              <p:cNvSpPr/>
              <p:nvPr/>
            </p:nvSpPr>
            <p:spPr bwMode="auto">
              <a:xfrm>
                <a:off x="626110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8" y="51"/>
                      <a:pt x="0" y="43"/>
                      <a:pt x="0" y="32"/>
                    </a:cubicBezTo>
                    <a:cubicBezTo>
                      <a:pt x="0" y="18"/>
                      <a:pt x="0" y="18"/>
                      <a:pt x="0" y="18"/>
                    </a:cubicBezTo>
                    <a:cubicBezTo>
                      <a:pt x="0" y="8"/>
                      <a:pt x="8"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0" name="Freeform 100"/>
              <p:cNvSpPr/>
              <p:nvPr/>
            </p:nvSpPr>
            <p:spPr bwMode="auto">
              <a:xfrm>
                <a:off x="647065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1" name="Freeform 101"/>
              <p:cNvSpPr/>
              <p:nvPr/>
            </p:nvSpPr>
            <p:spPr bwMode="auto">
              <a:xfrm>
                <a:off x="6681788"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2" name="Freeform 102"/>
              <p:cNvSpPr/>
              <p:nvPr/>
            </p:nvSpPr>
            <p:spPr bwMode="auto">
              <a:xfrm>
                <a:off x="6896101" y="2155825"/>
                <a:ext cx="185738"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3" name="Freeform 103"/>
              <p:cNvSpPr/>
              <p:nvPr/>
            </p:nvSpPr>
            <p:spPr bwMode="auto">
              <a:xfrm>
                <a:off x="4157663"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 name="Freeform 104"/>
              <p:cNvSpPr/>
              <p:nvPr/>
            </p:nvSpPr>
            <p:spPr bwMode="auto">
              <a:xfrm>
                <a:off x="4467226"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 name="Freeform 105"/>
              <p:cNvSpPr/>
              <p:nvPr/>
            </p:nvSpPr>
            <p:spPr bwMode="auto">
              <a:xfrm>
                <a:off x="4513263"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6" name="Freeform 106"/>
              <p:cNvSpPr/>
              <p:nvPr/>
            </p:nvSpPr>
            <p:spPr bwMode="auto">
              <a:xfrm>
                <a:off x="4621213" y="2932113"/>
                <a:ext cx="168275"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7" name="Freeform 107"/>
              <p:cNvSpPr/>
              <p:nvPr/>
            </p:nvSpPr>
            <p:spPr bwMode="auto">
              <a:xfrm>
                <a:off x="4157663" y="3144838"/>
                <a:ext cx="173038" cy="206375"/>
              </a:xfrm>
              <a:custGeom>
                <a:gdLst>
                  <a:gd name="T0" fmla="*/ 57 w 71"/>
                  <a:gd name="T1" fmla="*/ 85 h 85"/>
                  <a:gd name="T2" fmla="*/ 13 w 71"/>
                  <a:gd name="T3" fmla="*/ 85 h 85"/>
                  <a:gd name="T4" fmla="*/ 0 w 71"/>
                  <a:gd name="T5" fmla="*/ 71 h 85"/>
                  <a:gd name="T6" fmla="*/ 0 w 71"/>
                  <a:gd name="T7" fmla="*/ 13 h 85"/>
                  <a:gd name="T8" fmla="*/ 13 w 71"/>
                  <a:gd name="T9" fmla="*/ 0 h 85"/>
                  <a:gd name="T10" fmla="*/ 57 w 71"/>
                  <a:gd name="T11" fmla="*/ 0 h 85"/>
                  <a:gd name="T12" fmla="*/ 71 w 71"/>
                  <a:gd name="T13" fmla="*/ 13 h 85"/>
                  <a:gd name="T14" fmla="*/ 71 w 71"/>
                  <a:gd name="T15" fmla="*/ 71 h 85"/>
                  <a:gd name="T16" fmla="*/ 57 w 71"/>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5" y="0"/>
                      <a:pt x="71" y="6"/>
                      <a:pt x="71" y="13"/>
                    </a:cubicBezTo>
                    <a:cubicBezTo>
                      <a:pt x="71" y="71"/>
                      <a:pt x="71" y="71"/>
                      <a:pt x="71" y="71"/>
                    </a:cubicBezTo>
                    <a:cubicBezTo>
                      <a:pt x="71" y="79"/>
                      <a:pt x="65"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8" name="Freeform 108"/>
              <p:cNvSpPr/>
              <p:nvPr/>
            </p:nvSpPr>
            <p:spPr bwMode="auto">
              <a:xfrm>
                <a:off x="4365626" y="3144838"/>
                <a:ext cx="169863" cy="206375"/>
              </a:xfrm>
              <a:custGeom>
                <a:gdLst>
                  <a:gd name="T0" fmla="*/ 57 w 70"/>
                  <a:gd name="T1" fmla="*/ 85 h 85"/>
                  <a:gd name="T2" fmla="*/ 13 w 70"/>
                  <a:gd name="T3" fmla="*/ 85 h 85"/>
                  <a:gd name="T4" fmla="*/ 0 w 70"/>
                  <a:gd name="T5" fmla="*/ 71 h 85"/>
                  <a:gd name="T6" fmla="*/ 0 w 70"/>
                  <a:gd name="T7" fmla="*/ 13 h 85"/>
                  <a:gd name="T8" fmla="*/ 13 w 70"/>
                  <a:gd name="T9" fmla="*/ 0 h 85"/>
                  <a:gd name="T10" fmla="*/ 57 w 70"/>
                  <a:gd name="T11" fmla="*/ 0 h 85"/>
                  <a:gd name="T12" fmla="*/ 70 w 70"/>
                  <a:gd name="T13" fmla="*/ 13 h 85"/>
                  <a:gd name="T14" fmla="*/ 70 w 70"/>
                  <a:gd name="T15" fmla="*/ 71 h 85"/>
                  <a:gd name="T16" fmla="*/ 57 w 70"/>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4" y="0"/>
                      <a:pt x="70" y="6"/>
                      <a:pt x="70" y="13"/>
                    </a:cubicBezTo>
                    <a:cubicBezTo>
                      <a:pt x="70" y="71"/>
                      <a:pt x="70" y="71"/>
                      <a:pt x="70" y="71"/>
                    </a:cubicBezTo>
                    <a:cubicBezTo>
                      <a:pt x="70" y="79"/>
                      <a:pt x="64"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9" name="Freeform 109"/>
              <p:cNvSpPr/>
              <p:nvPr/>
            </p:nvSpPr>
            <p:spPr bwMode="auto">
              <a:xfrm>
                <a:off x="4567238" y="3144838"/>
                <a:ext cx="171450" cy="206375"/>
              </a:xfrm>
              <a:custGeom>
                <a:gdLst>
                  <a:gd name="T0" fmla="*/ 57 w 71"/>
                  <a:gd name="T1" fmla="*/ 85 h 85"/>
                  <a:gd name="T2" fmla="*/ 13 w 71"/>
                  <a:gd name="T3" fmla="*/ 85 h 85"/>
                  <a:gd name="T4" fmla="*/ 0 w 71"/>
                  <a:gd name="T5" fmla="*/ 71 h 85"/>
                  <a:gd name="T6" fmla="*/ 0 w 71"/>
                  <a:gd name="T7" fmla="*/ 13 h 85"/>
                  <a:gd name="T8" fmla="*/ 13 w 71"/>
                  <a:gd name="T9" fmla="*/ 0 h 85"/>
                  <a:gd name="T10" fmla="*/ 57 w 71"/>
                  <a:gd name="T11" fmla="*/ 0 h 85"/>
                  <a:gd name="T12" fmla="*/ 71 w 71"/>
                  <a:gd name="T13" fmla="*/ 13 h 85"/>
                  <a:gd name="T14" fmla="*/ 71 w 71"/>
                  <a:gd name="T15" fmla="*/ 71 h 85"/>
                  <a:gd name="T16" fmla="*/ 57 w 71"/>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5" y="0"/>
                      <a:pt x="71" y="6"/>
                      <a:pt x="71" y="13"/>
                    </a:cubicBezTo>
                    <a:cubicBezTo>
                      <a:pt x="71" y="71"/>
                      <a:pt x="71" y="71"/>
                      <a:pt x="71" y="71"/>
                    </a:cubicBezTo>
                    <a:cubicBezTo>
                      <a:pt x="71" y="79"/>
                      <a:pt x="65"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0" name="Freeform 110"/>
              <p:cNvSpPr/>
              <p:nvPr/>
            </p:nvSpPr>
            <p:spPr bwMode="auto">
              <a:xfrm>
                <a:off x="4770438" y="3144838"/>
                <a:ext cx="223838" cy="206375"/>
              </a:xfrm>
              <a:custGeom>
                <a:gdLst>
                  <a:gd name="T0" fmla="*/ 77 w 92"/>
                  <a:gd name="T1" fmla="*/ 85 h 85"/>
                  <a:gd name="T2" fmla="*/ 15 w 92"/>
                  <a:gd name="T3" fmla="*/ 85 h 85"/>
                  <a:gd name="T4" fmla="*/ 0 w 92"/>
                  <a:gd name="T5" fmla="*/ 70 h 85"/>
                  <a:gd name="T6" fmla="*/ 0 w 92"/>
                  <a:gd name="T7" fmla="*/ 15 h 85"/>
                  <a:gd name="T8" fmla="*/ 15 w 92"/>
                  <a:gd name="T9" fmla="*/ 0 h 85"/>
                  <a:gd name="T10" fmla="*/ 77 w 92"/>
                  <a:gd name="T11" fmla="*/ 0 h 85"/>
                  <a:gd name="T12" fmla="*/ 92 w 92"/>
                  <a:gd name="T13" fmla="*/ 15 h 85"/>
                  <a:gd name="T14" fmla="*/ 92 w 92"/>
                  <a:gd name="T15" fmla="*/ 70 h 85"/>
                  <a:gd name="T16" fmla="*/ 77 w 92"/>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2" h="85">
                    <a:moveTo>
                      <a:pt x="77" y="85"/>
                    </a:moveTo>
                    <a:cubicBezTo>
                      <a:pt x="15" y="85"/>
                      <a:pt x="15" y="85"/>
                      <a:pt x="15" y="85"/>
                    </a:cubicBezTo>
                    <a:cubicBezTo>
                      <a:pt x="7" y="85"/>
                      <a:pt x="0" y="78"/>
                      <a:pt x="0" y="70"/>
                    </a:cubicBezTo>
                    <a:cubicBezTo>
                      <a:pt x="0" y="15"/>
                      <a:pt x="0" y="15"/>
                      <a:pt x="0" y="15"/>
                    </a:cubicBezTo>
                    <a:cubicBezTo>
                      <a:pt x="0" y="6"/>
                      <a:pt x="7" y="0"/>
                      <a:pt x="15" y="0"/>
                    </a:cubicBezTo>
                    <a:cubicBezTo>
                      <a:pt x="77" y="0"/>
                      <a:pt x="77" y="0"/>
                      <a:pt x="77" y="0"/>
                    </a:cubicBezTo>
                    <a:cubicBezTo>
                      <a:pt x="85" y="0"/>
                      <a:pt x="92" y="6"/>
                      <a:pt x="92" y="15"/>
                    </a:cubicBezTo>
                    <a:cubicBezTo>
                      <a:pt x="92" y="70"/>
                      <a:pt x="92" y="70"/>
                      <a:pt x="92" y="70"/>
                    </a:cubicBezTo>
                    <a:cubicBezTo>
                      <a:pt x="92" y="78"/>
                      <a:pt x="85" y="85"/>
                      <a:pt x="77"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1" name="Freeform 111"/>
              <p:cNvSpPr/>
              <p:nvPr/>
            </p:nvSpPr>
            <p:spPr bwMode="auto">
              <a:xfrm>
                <a:off x="6035676" y="3144838"/>
                <a:ext cx="222250" cy="206375"/>
              </a:xfrm>
              <a:custGeom>
                <a:gdLst>
                  <a:gd name="T0" fmla="*/ 77 w 92"/>
                  <a:gd name="T1" fmla="*/ 85 h 85"/>
                  <a:gd name="T2" fmla="*/ 15 w 92"/>
                  <a:gd name="T3" fmla="*/ 85 h 85"/>
                  <a:gd name="T4" fmla="*/ 0 w 92"/>
                  <a:gd name="T5" fmla="*/ 70 h 85"/>
                  <a:gd name="T6" fmla="*/ 0 w 92"/>
                  <a:gd name="T7" fmla="*/ 15 h 85"/>
                  <a:gd name="T8" fmla="*/ 15 w 92"/>
                  <a:gd name="T9" fmla="*/ 0 h 85"/>
                  <a:gd name="T10" fmla="*/ 77 w 92"/>
                  <a:gd name="T11" fmla="*/ 0 h 85"/>
                  <a:gd name="T12" fmla="*/ 92 w 92"/>
                  <a:gd name="T13" fmla="*/ 15 h 85"/>
                  <a:gd name="T14" fmla="*/ 92 w 92"/>
                  <a:gd name="T15" fmla="*/ 70 h 85"/>
                  <a:gd name="T16" fmla="*/ 77 w 92"/>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2" h="85">
                    <a:moveTo>
                      <a:pt x="77" y="85"/>
                    </a:moveTo>
                    <a:cubicBezTo>
                      <a:pt x="15" y="85"/>
                      <a:pt x="15" y="85"/>
                      <a:pt x="15" y="85"/>
                    </a:cubicBezTo>
                    <a:cubicBezTo>
                      <a:pt x="7" y="85"/>
                      <a:pt x="0" y="78"/>
                      <a:pt x="0" y="70"/>
                    </a:cubicBezTo>
                    <a:cubicBezTo>
                      <a:pt x="0" y="15"/>
                      <a:pt x="0" y="15"/>
                      <a:pt x="0" y="15"/>
                    </a:cubicBezTo>
                    <a:cubicBezTo>
                      <a:pt x="0" y="6"/>
                      <a:pt x="7" y="0"/>
                      <a:pt x="15" y="0"/>
                    </a:cubicBezTo>
                    <a:cubicBezTo>
                      <a:pt x="77" y="0"/>
                      <a:pt x="77" y="0"/>
                      <a:pt x="77" y="0"/>
                    </a:cubicBezTo>
                    <a:cubicBezTo>
                      <a:pt x="85" y="0"/>
                      <a:pt x="92" y="6"/>
                      <a:pt x="92" y="15"/>
                    </a:cubicBezTo>
                    <a:cubicBezTo>
                      <a:pt x="92" y="70"/>
                      <a:pt x="92" y="70"/>
                      <a:pt x="92" y="70"/>
                    </a:cubicBezTo>
                    <a:cubicBezTo>
                      <a:pt x="92" y="78"/>
                      <a:pt x="85" y="85"/>
                      <a:pt x="77"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2" name="Freeform 112"/>
              <p:cNvSpPr/>
              <p:nvPr/>
            </p:nvSpPr>
            <p:spPr bwMode="auto">
              <a:xfrm>
                <a:off x="6297613" y="3144838"/>
                <a:ext cx="166688" cy="206375"/>
              </a:xfrm>
              <a:custGeom>
                <a:gdLst>
                  <a:gd name="T0" fmla="*/ 56 w 69"/>
                  <a:gd name="T1" fmla="*/ 85 h 85"/>
                  <a:gd name="T2" fmla="*/ 13 w 69"/>
                  <a:gd name="T3" fmla="*/ 85 h 85"/>
                  <a:gd name="T4" fmla="*/ 0 w 69"/>
                  <a:gd name="T5" fmla="*/ 72 h 85"/>
                  <a:gd name="T6" fmla="*/ 0 w 69"/>
                  <a:gd name="T7" fmla="*/ 13 h 85"/>
                  <a:gd name="T8" fmla="*/ 13 w 69"/>
                  <a:gd name="T9" fmla="*/ 0 h 85"/>
                  <a:gd name="T10" fmla="*/ 56 w 69"/>
                  <a:gd name="T11" fmla="*/ 0 h 85"/>
                  <a:gd name="T12" fmla="*/ 69 w 69"/>
                  <a:gd name="T13" fmla="*/ 13 h 85"/>
                  <a:gd name="T14" fmla="*/ 69 w 69"/>
                  <a:gd name="T15" fmla="*/ 72 h 85"/>
                  <a:gd name="T16" fmla="*/ 56 w 69"/>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85">
                    <a:moveTo>
                      <a:pt x="56" y="85"/>
                    </a:moveTo>
                    <a:cubicBezTo>
                      <a:pt x="13" y="85"/>
                      <a:pt x="13" y="85"/>
                      <a:pt x="13" y="85"/>
                    </a:cubicBezTo>
                    <a:cubicBezTo>
                      <a:pt x="6" y="85"/>
                      <a:pt x="0" y="79"/>
                      <a:pt x="0" y="72"/>
                    </a:cubicBezTo>
                    <a:cubicBezTo>
                      <a:pt x="0" y="13"/>
                      <a:pt x="0" y="13"/>
                      <a:pt x="0" y="13"/>
                    </a:cubicBezTo>
                    <a:cubicBezTo>
                      <a:pt x="0" y="5"/>
                      <a:pt x="6" y="0"/>
                      <a:pt x="13" y="0"/>
                    </a:cubicBezTo>
                    <a:cubicBezTo>
                      <a:pt x="56" y="0"/>
                      <a:pt x="56" y="0"/>
                      <a:pt x="56" y="0"/>
                    </a:cubicBezTo>
                    <a:cubicBezTo>
                      <a:pt x="63" y="0"/>
                      <a:pt x="69" y="5"/>
                      <a:pt x="69" y="13"/>
                    </a:cubicBezTo>
                    <a:cubicBezTo>
                      <a:pt x="69" y="72"/>
                      <a:pt x="69" y="72"/>
                      <a:pt x="69" y="72"/>
                    </a:cubicBezTo>
                    <a:cubicBezTo>
                      <a:pt x="69" y="79"/>
                      <a:pt x="63" y="85"/>
                      <a:pt x="56"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3" name="Freeform 113"/>
              <p:cNvSpPr/>
              <p:nvPr/>
            </p:nvSpPr>
            <p:spPr bwMode="auto">
              <a:xfrm>
                <a:off x="5024438" y="3144838"/>
                <a:ext cx="987425" cy="206375"/>
              </a:xfrm>
              <a:custGeom>
                <a:gdLst>
                  <a:gd name="T0" fmla="*/ 376 w 407"/>
                  <a:gd name="T1" fmla="*/ 85 h 85"/>
                  <a:gd name="T2" fmla="*/ 31 w 407"/>
                  <a:gd name="T3" fmla="*/ 85 h 85"/>
                  <a:gd name="T4" fmla="*/ 0 w 407"/>
                  <a:gd name="T5" fmla="*/ 54 h 85"/>
                  <a:gd name="T6" fmla="*/ 0 w 407"/>
                  <a:gd name="T7" fmla="*/ 30 h 85"/>
                  <a:gd name="T8" fmla="*/ 31 w 407"/>
                  <a:gd name="T9" fmla="*/ 0 h 85"/>
                  <a:gd name="T10" fmla="*/ 376 w 407"/>
                  <a:gd name="T11" fmla="*/ 0 h 85"/>
                  <a:gd name="T12" fmla="*/ 407 w 407"/>
                  <a:gd name="T13" fmla="*/ 30 h 85"/>
                  <a:gd name="T14" fmla="*/ 407 w 407"/>
                  <a:gd name="T15" fmla="*/ 54 h 85"/>
                  <a:gd name="T16" fmla="*/ 376 w 407"/>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7" h="85">
                    <a:moveTo>
                      <a:pt x="376" y="85"/>
                    </a:moveTo>
                    <a:cubicBezTo>
                      <a:pt x="31" y="85"/>
                      <a:pt x="31" y="85"/>
                      <a:pt x="31" y="85"/>
                    </a:cubicBezTo>
                    <a:cubicBezTo>
                      <a:pt x="14" y="85"/>
                      <a:pt x="0" y="71"/>
                      <a:pt x="0" y="54"/>
                    </a:cubicBezTo>
                    <a:cubicBezTo>
                      <a:pt x="0" y="30"/>
                      <a:pt x="0" y="30"/>
                      <a:pt x="0" y="30"/>
                    </a:cubicBezTo>
                    <a:cubicBezTo>
                      <a:pt x="0" y="13"/>
                      <a:pt x="14" y="0"/>
                      <a:pt x="31" y="0"/>
                    </a:cubicBezTo>
                    <a:cubicBezTo>
                      <a:pt x="376" y="0"/>
                      <a:pt x="376" y="0"/>
                      <a:pt x="376" y="0"/>
                    </a:cubicBezTo>
                    <a:cubicBezTo>
                      <a:pt x="393" y="0"/>
                      <a:pt x="407" y="13"/>
                      <a:pt x="407" y="30"/>
                    </a:cubicBezTo>
                    <a:cubicBezTo>
                      <a:pt x="407" y="54"/>
                      <a:pt x="407" y="54"/>
                      <a:pt x="407" y="54"/>
                    </a:cubicBezTo>
                    <a:cubicBezTo>
                      <a:pt x="407" y="71"/>
                      <a:pt x="393" y="85"/>
                      <a:pt x="376"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4" name="Freeform 114"/>
              <p:cNvSpPr/>
              <p:nvPr/>
            </p:nvSpPr>
            <p:spPr bwMode="auto">
              <a:xfrm>
                <a:off x="4824413" y="2932113"/>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5" name="Freeform 115"/>
              <p:cNvSpPr/>
              <p:nvPr/>
            </p:nvSpPr>
            <p:spPr bwMode="auto">
              <a:xfrm>
                <a:off x="5024438"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6" name="Freeform 116"/>
              <p:cNvSpPr/>
              <p:nvPr/>
            </p:nvSpPr>
            <p:spPr bwMode="auto">
              <a:xfrm>
                <a:off x="52292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7" name="Freeform 117"/>
              <p:cNvSpPr/>
              <p:nvPr/>
            </p:nvSpPr>
            <p:spPr bwMode="auto">
              <a:xfrm>
                <a:off x="54324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8" name="Freeform 118"/>
              <p:cNvSpPr/>
              <p:nvPr/>
            </p:nvSpPr>
            <p:spPr bwMode="auto">
              <a:xfrm>
                <a:off x="56356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9" name="Freeform 119"/>
              <p:cNvSpPr/>
              <p:nvPr/>
            </p:nvSpPr>
            <p:spPr bwMode="auto">
              <a:xfrm>
                <a:off x="5838826"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0" name="Freeform 120"/>
              <p:cNvSpPr/>
              <p:nvPr/>
            </p:nvSpPr>
            <p:spPr bwMode="auto">
              <a:xfrm>
                <a:off x="6042026"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1" name="Freeform 121"/>
              <p:cNvSpPr/>
              <p:nvPr/>
            </p:nvSpPr>
            <p:spPr bwMode="auto">
              <a:xfrm>
                <a:off x="6246813"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2" name="Freeform 122"/>
              <p:cNvSpPr/>
              <p:nvPr/>
            </p:nvSpPr>
            <p:spPr bwMode="auto">
              <a:xfrm>
                <a:off x="6492876" y="3246438"/>
                <a:ext cx="174625" cy="106363"/>
              </a:xfrm>
              <a:custGeom>
                <a:gdLst>
                  <a:gd name="T0" fmla="*/ 56 w 72"/>
                  <a:gd name="T1" fmla="*/ 44 h 44"/>
                  <a:gd name="T2" fmla="*/ 16 w 72"/>
                  <a:gd name="T3" fmla="*/ 44 h 44"/>
                  <a:gd name="T4" fmla="*/ 0 w 72"/>
                  <a:gd name="T5" fmla="*/ 28 h 44"/>
                  <a:gd name="T6" fmla="*/ 0 w 72"/>
                  <a:gd name="T7" fmla="*/ 16 h 44"/>
                  <a:gd name="T8" fmla="*/ 16 w 72"/>
                  <a:gd name="T9" fmla="*/ 0 h 44"/>
                  <a:gd name="T10" fmla="*/ 56 w 72"/>
                  <a:gd name="T11" fmla="*/ 0 h 44"/>
                  <a:gd name="T12" fmla="*/ 72 w 72"/>
                  <a:gd name="T13" fmla="*/ 16 h 44"/>
                  <a:gd name="T14" fmla="*/ 72 w 72"/>
                  <a:gd name="T15" fmla="*/ 28 h 44"/>
                  <a:gd name="T16" fmla="*/ 56 w 72"/>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44">
                    <a:moveTo>
                      <a:pt x="56" y="44"/>
                    </a:moveTo>
                    <a:cubicBezTo>
                      <a:pt x="16" y="44"/>
                      <a:pt x="16" y="44"/>
                      <a:pt x="16" y="44"/>
                    </a:cubicBezTo>
                    <a:cubicBezTo>
                      <a:pt x="8" y="44"/>
                      <a:pt x="0" y="37"/>
                      <a:pt x="0" y="28"/>
                    </a:cubicBezTo>
                    <a:cubicBezTo>
                      <a:pt x="0" y="16"/>
                      <a:pt x="0" y="16"/>
                      <a:pt x="0" y="16"/>
                    </a:cubicBezTo>
                    <a:cubicBezTo>
                      <a:pt x="0" y="7"/>
                      <a:pt x="8" y="0"/>
                      <a:pt x="16" y="0"/>
                    </a:cubicBezTo>
                    <a:cubicBezTo>
                      <a:pt x="56" y="0"/>
                      <a:pt x="56" y="0"/>
                      <a:pt x="56" y="0"/>
                    </a:cubicBezTo>
                    <a:cubicBezTo>
                      <a:pt x="65" y="0"/>
                      <a:pt x="72" y="7"/>
                      <a:pt x="72" y="16"/>
                    </a:cubicBezTo>
                    <a:cubicBezTo>
                      <a:pt x="72" y="28"/>
                      <a:pt x="72" y="28"/>
                      <a:pt x="72" y="28"/>
                    </a:cubicBezTo>
                    <a:cubicBezTo>
                      <a:pt x="72" y="37"/>
                      <a:pt x="65"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3" name="Freeform 123"/>
              <p:cNvSpPr/>
              <p:nvPr/>
            </p:nvSpPr>
            <p:spPr bwMode="auto">
              <a:xfrm>
                <a:off x="6699251" y="3246438"/>
                <a:ext cx="171450" cy="106363"/>
              </a:xfrm>
              <a:custGeom>
                <a:gdLst>
                  <a:gd name="T0" fmla="*/ 56 w 71"/>
                  <a:gd name="T1" fmla="*/ 44 h 44"/>
                  <a:gd name="T2" fmla="*/ 15 w 71"/>
                  <a:gd name="T3" fmla="*/ 44 h 44"/>
                  <a:gd name="T4" fmla="*/ 0 w 71"/>
                  <a:gd name="T5" fmla="*/ 28 h 44"/>
                  <a:gd name="T6" fmla="*/ 0 w 71"/>
                  <a:gd name="T7" fmla="*/ 16 h 44"/>
                  <a:gd name="T8" fmla="*/ 15 w 71"/>
                  <a:gd name="T9" fmla="*/ 0 h 44"/>
                  <a:gd name="T10" fmla="*/ 56 w 71"/>
                  <a:gd name="T11" fmla="*/ 0 h 44"/>
                  <a:gd name="T12" fmla="*/ 71 w 71"/>
                  <a:gd name="T13" fmla="*/ 16 h 44"/>
                  <a:gd name="T14" fmla="*/ 71 w 71"/>
                  <a:gd name="T15" fmla="*/ 28 h 44"/>
                  <a:gd name="T16" fmla="*/ 56 w 71"/>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44">
                    <a:moveTo>
                      <a:pt x="56" y="44"/>
                    </a:moveTo>
                    <a:cubicBezTo>
                      <a:pt x="15" y="44"/>
                      <a:pt x="15" y="44"/>
                      <a:pt x="15" y="44"/>
                    </a:cubicBezTo>
                    <a:cubicBezTo>
                      <a:pt x="7" y="44"/>
                      <a:pt x="0" y="37"/>
                      <a:pt x="0" y="28"/>
                    </a:cubicBezTo>
                    <a:cubicBezTo>
                      <a:pt x="0" y="16"/>
                      <a:pt x="0" y="16"/>
                      <a:pt x="0" y="16"/>
                    </a:cubicBezTo>
                    <a:cubicBezTo>
                      <a:pt x="0" y="7"/>
                      <a:pt x="7" y="0"/>
                      <a:pt x="15" y="0"/>
                    </a:cubicBezTo>
                    <a:cubicBezTo>
                      <a:pt x="56" y="0"/>
                      <a:pt x="56" y="0"/>
                      <a:pt x="56" y="0"/>
                    </a:cubicBezTo>
                    <a:cubicBezTo>
                      <a:pt x="64" y="0"/>
                      <a:pt x="71" y="7"/>
                      <a:pt x="71" y="16"/>
                    </a:cubicBezTo>
                    <a:cubicBezTo>
                      <a:pt x="71" y="28"/>
                      <a:pt x="71" y="28"/>
                      <a:pt x="71" y="28"/>
                    </a:cubicBezTo>
                    <a:cubicBezTo>
                      <a:pt x="71" y="37"/>
                      <a:pt x="64"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4" name="Freeform 124"/>
              <p:cNvSpPr/>
              <p:nvPr/>
            </p:nvSpPr>
            <p:spPr bwMode="auto">
              <a:xfrm>
                <a:off x="6699251" y="3127375"/>
                <a:ext cx="171450" cy="106363"/>
              </a:xfrm>
              <a:custGeom>
                <a:gdLst>
                  <a:gd name="T0" fmla="*/ 56 w 71"/>
                  <a:gd name="T1" fmla="*/ 44 h 44"/>
                  <a:gd name="T2" fmla="*/ 15 w 71"/>
                  <a:gd name="T3" fmla="*/ 44 h 44"/>
                  <a:gd name="T4" fmla="*/ 0 w 71"/>
                  <a:gd name="T5" fmla="*/ 28 h 44"/>
                  <a:gd name="T6" fmla="*/ 0 w 71"/>
                  <a:gd name="T7" fmla="*/ 16 h 44"/>
                  <a:gd name="T8" fmla="*/ 15 w 71"/>
                  <a:gd name="T9" fmla="*/ 0 h 44"/>
                  <a:gd name="T10" fmla="*/ 56 w 71"/>
                  <a:gd name="T11" fmla="*/ 0 h 44"/>
                  <a:gd name="T12" fmla="*/ 71 w 71"/>
                  <a:gd name="T13" fmla="*/ 16 h 44"/>
                  <a:gd name="T14" fmla="*/ 71 w 71"/>
                  <a:gd name="T15" fmla="*/ 28 h 44"/>
                  <a:gd name="T16" fmla="*/ 56 w 71"/>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44">
                    <a:moveTo>
                      <a:pt x="56" y="44"/>
                    </a:moveTo>
                    <a:cubicBezTo>
                      <a:pt x="15" y="44"/>
                      <a:pt x="15" y="44"/>
                      <a:pt x="15" y="44"/>
                    </a:cubicBezTo>
                    <a:cubicBezTo>
                      <a:pt x="7" y="44"/>
                      <a:pt x="0" y="37"/>
                      <a:pt x="0" y="28"/>
                    </a:cubicBezTo>
                    <a:cubicBezTo>
                      <a:pt x="0" y="16"/>
                      <a:pt x="0" y="16"/>
                      <a:pt x="0" y="16"/>
                    </a:cubicBezTo>
                    <a:cubicBezTo>
                      <a:pt x="0" y="7"/>
                      <a:pt x="7" y="0"/>
                      <a:pt x="15" y="0"/>
                    </a:cubicBezTo>
                    <a:cubicBezTo>
                      <a:pt x="56" y="0"/>
                      <a:pt x="56" y="0"/>
                      <a:pt x="56" y="0"/>
                    </a:cubicBezTo>
                    <a:cubicBezTo>
                      <a:pt x="64" y="0"/>
                      <a:pt x="71" y="7"/>
                      <a:pt x="71" y="16"/>
                    </a:cubicBezTo>
                    <a:cubicBezTo>
                      <a:pt x="71" y="28"/>
                      <a:pt x="71" y="28"/>
                      <a:pt x="71" y="28"/>
                    </a:cubicBezTo>
                    <a:cubicBezTo>
                      <a:pt x="71" y="37"/>
                      <a:pt x="64"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5" name="Freeform 125"/>
              <p:cNvSpPr/>
              <p:nvPr/>
            </p:nvSpPr>
            <p:spPr bwMode="auto">
              <a:xfrm>
                <a:off x="6902451" y="3246438"/>
                <a:ext cx="174625" cy="106363"/>
              </a:xfrm>
              <a:custGeom>
                <a:gdLst>
                  <a:gd name="T0" fmla="*/ 56 w 72"/>
                  <a:gd name="T1" fmla="*/ 44 h 44"/>
                  <a:gd name="T2" fmla="*/ 16 w 72"/>
                  <a:gd name="T3" fmla="*/ 44 h 44"/>
                  <a:gd name="T4" fmla="*/ 0 w 72"/>
                  <a:gd name="T5" fmla="*/ 28 h 44"/>
                  <a:gd name="T6" fmla="*/ 0 w 72"/>
                  <a:gd name="T7" fmla="*/ 16 h 44"/>
                  <a:gd name="T8" fmla="*/ 16 w 72"/>
                  <a:gd name="T9" fmla="*/ 0 h 44"/>
                  <a:gd name="T10" fmla="*/ 56 w 72"/>
                  <a:gd name="T11" fmla="*/ 0 h 44"/>
                  <a:gd name="T12" fmla="*/ 72 w 72"/>
                  <a:gd name="T13" fmla="*/ 16 h 44"/>
                  <a:gd name="T14" fmla="*/ 72 w 72"/>
                  <a:gd name="T15" fmla="*/ 28 h 44"/>
                  <a:gd name="T16" fmla="*/ 56 w 72"/>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44">
                    <a:moveTo>
                      <a:pt x="56" y="44"/>
                    </a:moveTo>
                    <a:cubicBezTo>
                      <a:pt x="16" y="44"/>
                      <a:pt x="16" y="44"/>
                      <a:pt x="16" y="44"/>
                    </a:cubicBezTo>
                    <a:cubicBezTo>
                      <a:pt x="7" y="44"/>
                      <a:pt x="0" y="37"/>
                      <a:pt x="0" y="28"/>
                    </a:cubicBezTo>
                    <a:cubicBezTo>
                      <a:pt x="0" y="16"/>
                      <a:pt x="0" y="16"/>
                      <a:pt x="0" y="16"/>
                    </a:cubicBezTo>
                    <a:cubicBezTo>
                      <a:pt x="0" y="7"/>
                      <a:pt x="7" y="0"/>
                      <a:pt x="16" y="0"/>
                    </a:cubicBezTo>
                    <a:cubicBezTo>
                      <a:pt x="56" y="0"/>
                      <a:pt x="56" y="0"/>
                      <a:pt x="56" y="0"/>
                    </a:cubicBezTo>
                    <a:cubicBezTo>
                      <a:pt x="65" y="0"/>
                      <a:pt x="72" y="7"/>
                      <a:pt x="72" y="16"/>
                    </a:cubicBezTo>
                    <a:cubicBezTo>
                      <a:pt x="72" y="28"/>
                      <a:pt x="72" y="28"/>
                      <a:pt x="72" y="28"/>
                    </a:cubicBezTo>
                    <a:cubicBezTo>
                      <a:pt x="72" y="37"/>
                      <a:pt x="65"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6" name="Freeform 126"/>
              <p:cNvSpPr/>
              <p:nvPr/>
            </p:nvSpPr>
            <p:spPr bwMode="auto">
              <a:xfrm>
                <a:off x="4718051" y="2720975"/>
                <a:ext cx="171450"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7" name="Freeform 127"/>
              <p:cNvSpPr/>
              <p:nvPr/>
            </p:nvSpPr>
            <p:spPr bwMode="auto">
              <a:xfrm>
                <a:off x="4922838" y="2720975"/>
                <a:ext cx="173038"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8" name="Freeform 128"/>
              <p:cNvSpPr/>
              <p:nvPr/>
            </p:nvSpPr>
            <p:spPr bwMode="auto">
              <a:xfrm>
                <a:off x="5129213"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9" name="Freeform 129"/>
              <p:cNvSpPr/>
              <p:nvPr/>
            </p:nvSpPr>
            <p:spPr bwMode="auto">
              <a:xfrm>
                <a:off x="5332413" y="2720975"/>
                <a:ext cx="173038"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0" name="Freeform 130"/>
              <p:cNvSpPr/>
              <p:nvPr/>
            </p:nvSpPr>
            <p:spPr bwMode="auto">
              <a:xfrm>
                <a:off x="553878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1" name="Freeform 131"/>
              <p:cNvSpPr/>
              <p:nvPr/>
            </p:nvSpPr>
            <p:spPr bwMode="auto">
              <a:xfrm>
                <a:off x="5735638" y="2720975"/>
                <a:ext cx="168275"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6" y="75"/>
                      <a:pt x="0" y="69"/>
                      <a:pt x="0" y="63"/>
                    </a:cubicBezTo>
                    <a:cubicBezTo>
                      <a:pt x="0" y="12"/>
                      <a:pt x="0" y="12"/>
                      <a:pt x="0" y="12"/>
                    </a:cubicBezTo>
                    <a:cubicBezTo>
                      <a:pt x="0" y="5"/>
                      <a:pt x="6"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2" name="Freeform 132"/>
              <p:cNvSpPr/>
              <p:nvPr/>
            </p:nvSpPr>
            <p:spPr bwMode="auto">
              <a:xfrm>
                <a:off x="593883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3" name="Freeform 133"/>
              <p:cNvSpPr/>
              <p:nvPr/>
            </p:nvSpPr>
            <p:spPr bwMode="auto">
              <a:xfrm>
                <a:off x="614203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4" name="Freeform 134"/>
              <p:cNvSpPr/>
              <p:nvPr/>
            </p:nvSpPr>
            <p:spPr bwMode="auto">
              <a:xfrm>
                <a:off x="6343651" y="2720975"/>
                <a:ext cx="171450"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5" name="Freeform 135"/>
              <p:cNvSpPr/>
              <p:nvPr/>
            </p:nvSpPr>
            <p:spPr bwMode="auto">
              <a:xfrm>
                <a:off x="6546851"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4" y="0"/>
                      <a:pt x="70" y="5"/>
                      <a:pt x="70" y="12"/>
                    </a:cubicBezTo>
                    <a:cubicBezTo>
                      <a:pt x="70" y="63"/>
                      <a:pt x="70" y="63"/>
                      <a:pt x="70" y="63"/>
                    </a:cubicBezTo>
                    <a:cubicBezTo>
                      <a:pt x="70" y="69"/>
                      <a:pt x="64"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6" name="Freeform 136"/>
              <p:cNvSpPr/>
              <p:nvPr/>
            </p:nvSpPr>
            <p:spPr bwMode="auto">
              <a:xfrm>
                <a:off x="6446838"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7" name="Freeform 137"/>
              <p:cNvSpPr/>
              <p:nvPr/>
            </p:nvSpPr>
            <p:spPr bwMode="auto">
              <a:xfrm>
                <a:off x="6754813" y="2720975"/>
                <a:ext cx="322263" cy="182563"/>
              </a:xfrm>
              <a:custGeom>
                <a:gdLst>
                  <a:gd name="T0" fmla="*/ 116 w 133"/>
                  <a:gd name="T1" fmla="*/ 75 h 75"/>
                  <a:gd name="T2" fmla="*/ 17 w 133"/>
                  <a:gd name="T3" fmla="*/ 75 h 75"/>
                  <a:gd name="T4" fmla="*/ 0 w 133"/>
                  <a:gd name="T5" fmla="*/ 58 h 75"/>
                  <a:gd name="T6" fmla="*/ 0 w 133"/>
                  <a:gd name="T7" fmla="*/ 17 h 75"/>
                  <a:gd name="T8" fmla="*/ 17 w 133"/>
                  <a:gd name="T9" fmla="*/ 0 h 75"/>
                  <a:gd name="T10" fmla="*/ 116 w 133"/>
                  <a:gd name="T11" fmla="*/ 0 h 75"/>
                  <a:gd name="T12" fmla="*/ 133 w 133"/>
                  <a:gd name="T13" fmla="*/ 17 h 75"/>
                  <a:gd name="T14" fmla="*/ 133 w 133"/>
                  <a:gd name="T15" fmla="*/ 58 h 75"/>
                  <a:gd name="T16" fmla="*/ 116 w 133"/>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3" h="75">
                    <a:moveTo>
                      <a:pt x="116" y="75"/>
                    </a:moveTo>
                    <a:cubicBezTo>
                      <a:pt x="17" y="75"/>
                      <a:pt x="17" y="75"/>
                      <a:pt x="17" y="75"/>
                    </a:cubicBezTo>
                    <a:cubicBezTo>
                      <a:pt x="8" y="75"/>
                      <a:pt x="0" y="67"/>
                      <a:pt x="0" y="58"/>
                    </a:cubicBezTo>
                    <a:cubicBezTo>
                      <a:pt x="0" y="17"/>
                      <a:pt x="0" y="17"/>
                      <a:pt x="0" y="17"/>
                    </a:cubicBezTo>
                    <a:cubicBezTo>
                      <a:pt x="0" y="7"/>
                      <a:pt x="8" y="0"/>
                      <a:pt x="17" y="0"/>
                    </a:cubicBezTo>
                    <a:cubicBezTo>
                      <a:pt x="116" y="0"/>
                      <a:pt x="116" y="0"/>
                      <a:pt x="116" y="0"/>
                    </a:cubicBezTo>
                    <a:cubicBezTo>
                      <a:pt x="125" y="0"/>
                      <a:pt x="133" y="7"/>
                      <a:pt x="133" y="17"/>
                    </a:cubicBezTo>
                    <a:cubicBezTo>
                      <a:pt x="133" y="58"/>
                      <a:pt x="133" y="58"/>
                      <a:pt x="133" y="58"/>
                    </a:cubicBezTo>
                    <a:cubicBezTo>
                      <a:pt x="133" y="67"/>
                      <a:pt x="125" y="75"/>
                      <a:pt x="116"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8" name="Freeform 138"/>
              <p:cNvSpPr/>
              <p:nvPr/>
            </p:nvSpPr>
            <p:spPr bwMode="auto">
              <a:xfrm>
                <a:off x="6648451" y="2932113"/>
                <a:ext cx="428625" cy="184150"/>
              </a:xfrm>
              <a:custGeom>
                <a:gdLst>
                  <a:gd name="T0" fmla="*/ 157 w 177"/>
                  <a:gd name="T1" fmla="*/ 76 h 76"/>
                  <a:gd name="T2" fmla="*/ 20 w 177"/>
                  <a:gd name="T3" fmla="*/ 76 h 76"/>
                  <a:gd name="T4" fmla="*/ 0 w 177"/>
                  <a:gd name="T5" fmla="*/ 56 h 76"/>
                  <a:gd name="T6" fmla="*/ 0 w 177"/>
                  <a:gd name="T7" fmla="*/ 20 h 76"/>
                  <a:gd name="T8" fmla="*/ 20 w 177"/>
                  <a:gd name="T9" fmla="*/ 0 h 76"/>
                  <a:gd name="T10" fmla="*/ 157 w 177"/>
                  <a:gd name="T11" fmla="*/ 0 h 76"/>
                  <a:gd name="T12" fmla="*/ 177 w 177"/>
                  <a:gd name="T13" fmla="*/ 20 h 76"/>
                  <a:gd name="T14" fmla="*/ 177 w 177"/>
                  <a:gd name="T15" fmla="*/ 56 h 76"/>
                  <a:gd name="T16" fmla="*/ 157 w 177"/>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7" h="76">
                    <a:moveTo>
                      <a:pt x="157" y="76"/>
                    </a:moveTo>
                    <a:cubicBezTo>
                      <a:pt x="20" y="76"/>
                      <a:pt x="20" y="76"/>
                      <a:pt x="20" y="76"/>
                    </a:cubicBezTo>
                    <a:cubicBezTo>
                      <a:pt x="9" y="76"/>
                      <a:pt x="0" y="67"/>
                      <a:pt x="0" y="56"/>
                    </a:cubicBezTo>
                    <a:cubicBezTo>
                      <a:pt x="0" y="20"/>
                      <a:pt x="0" y="20"/>
                      <a:pt x="0" y="20"/>
                    </a:cubicBezTo>
                    <a:cubicBezTo>
                      <a:pt x="0" y="9"/>
                      <a:pt x="9" y="0"/>
                      <a:pt x="20" y="0"/>
                    </a:cubicBezTo>
                    <a:cubicBezTo>
                      <a:pt x="157" y="0"/>
                      <a:pt x="157" y="0"/>
                      <a:pt x="157" y="0"/>
                    </a:cubicBezTo>
                    <a:cubicBezTo>
                      <a:pt x="168" y="0"/>
                      <a:pt x="177" y="9"/>
                      <a:pt x="177" y="20"/>
                    </a:cubicBezTo>
                    <a:cubicBezTo>
                      <a:pt x="177" y="56"/>
                      <a:pt x="177" y="56"/>
                      <a:pt x="177" y="56"/>
                    </a:cubicBezTo>
                    <a:cubicBezTo>
                      <a:pt x="177" y="67"/>
                      <a:pt x="168" y="76"/>
                      <a:pt x="157"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9" name="Freeform 139"/>
              <p:cNvSpPr/>
              <p:nvPr/>
            </p:nvSpPr>
            <p:spPr bwMode="auto">
              <a:xfrm>
                <a:off x="4157663" y="2720975"/>
                <a:ext cx="325438" cy="182563"/>
              </a:xfrm>
              <a:custGeom>
                <a:gdLst>
                  <a:gd name="T0" fmla="*/ 117 w 134"/>
                  <a:gd name="T1" fmla="*/ 75 h 75"/>
                  <a:gd name="T2" fmla="*/ 17 w 134"/>
                  <a:gd name="T3" fmla="*/ 75 h 75"/>
                  <a:gd name="T4" fmla="*/ 0 w 134"/>
                  <a:gd name="T5" fmla="*/ 58 h 75"/>
                  <a:gd name="T6" fmla="*/ 0 w 134"/>
                  <a:gd name="T7" fmla="*/ 17 h 75"/>
                  <a:gd name="T8" fmla="*/ 17 w 134"/>
                  <a:gd name="T9" fmla="*/ 0 h 75"/>
                  <a:gd name="T10" fmla="*/ 117 w 134"/>
                  <a:gd name="T11" fmla="*/ 0 h 75"/>
                  <a:gd name="T12" fmla="*/ 134 w 134"/>
                  <a:gd name="T13" fmla="*/ 17 h 75"/>
                  <a:gd name="T14" fmla="*/ 134 w 134"/>
                  <a:gd name="T15" fmla="*/ 58 h 75"/>
                  <a:gd name="T16" fmla="*/ 117 w 134"/>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75">
                    <a:moveTo>
                      <a:pt x="117" y="75"/>
                    </a:moveTo>
                    <a:cubicBezTo>
                      <a:pt x="17" y="75"/>
                      <a:pt x="17" y="75"/>
                      <a:pt x="17" y="75"/>
                    </a:cubicBezTo>
                    <a:cubicBezTo>
                      <a:pt x="8" y="75"/>
                      <a:pt x="0" y="67"/>
                      <a:pt x="0" y="58"/>
                    </a:cubicBezTo>
                    <a:cubicBezTo>
                      <a:pt x="0" y="17"/>
                      <a:pt x="0" y="17"/>
                      <a:pt x="0" y="17"/>
                    </a:cubicBezTo>
                    <a:cubicBezTo>
                      <a:pt x="0" y="7"/>
                      <a:pt x="8" y="0"/>
                      <a:pt x="17" y="0"/>
                    </a:cubicBezTo>
                    <a:cubicBezTo>
                      <a:pt x="117" y="0"/>
                      <a:pt x="117" y="0"/>
                      <a:pt x="117" y="0"/>
                    </a:cubicBezTo>
                    <a:cubicBezTo>
                      <a:pt x="126" y="0"/>
                      <a:pt x="134" y="7"/>
                      <a:pt x="134" y="17"/>
                    </a:cubicBezTo>
                    <a:cubicBezTo>
                      <a:pt x="134" y="58"/>
                      <a:pt x="134" y="58"/>
                      <a:pt x="134" y="58"/>
                    </a:cubicBezTo>
                    <a:cubicBezTo>
                      <a:pt x="134" y="67"/>
                      <a:pt x="126" y="75"/>
                      <a:pt x="117"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0" name="Freeform 140"/>
              <p:cNvSpPr/>
              <p:nvPr/>
            </p:nvSpPr>
            <p:spPr bwMode="auto">
              <a:xfrm>
                <a:off x="4156076" y="2932113"/>
                <a:ext cx="433388" cy="184150"/>
              </a:xfrm>
              <a:custGeom>
                <a:gdLst>
                  <a:gd name="T0" fmla="*/ 159 w 179"/>
                  <a:gd name="T1" fmla="*/ 76 h 76"/>
                  <a:gd name="T2" fmla="*/ 20 w 179"/>
                  <a:gd name="T3" fmla="*/ 76 h 76"/>
                  <a:gd name="T4" fmla="*/ 0 w 179"/>
                  <a:gd name="T5" fmla="*/ 56 h 76"/>
                  <a:gd name="T6" fmla="*/ 0 w 179"/>
                  <a:gd name="T7" fmla="*/ 20 h 76"/>
                  <a:gd name="T8" fmla="*/ 20 w 179"/>
                  <a:gd name="T9" fmla="*/ 0 h 76"/>
                  <a:gd name="T10" fmla="*/ 159 w 179"/>
                  <a:gd name="T11" fmla="*/ 0 h 76"/>
                  <a:gd name="T12" fmla="*/ 179 w 179"/>
                  <a:gd name="T13" fmla="*/ 20 h 76"/>
                  <a:gd name="T14" fmla="*/ 179 w 179"/>
                  <a:gd name="T15" fmla="*/ 56 h 76"/>
                  <a:gd name="T16" fmla="*/ 159 w 179"/>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9" h="76">
                    <a:moveTo>
                      <a:pt x="159" y="76"/>
                    </a:moveTo>
                    <a:cubicBezTo>
                      <a:pt x="20" y="76"/>
                      <a:pt x="20" y="76"/>
                      <a:pt x="20" y="76"/>
                    </a:cubicBezTo>
                    <a:cubicBezTo>
                      <a:pt x="9" y="76"/>
                      <a:pt x="0" y="67"/>
                      <a:pt x="0" y="56"/>
                    </a:cubicBezTo>
                    <a:cubicBezTo>
                      <a:pt x="0" y="20"/>
                      <a:pt x="0" y="20"/>
                      <a:pt x="0" y="20"/>
                    </a:cubicBezTo>
                    <a:cubicBezTo>
                      <a:pt x="0" y="9"/>
                      <a:pt x="9" y="0"/>
                      <a:pt x="20" y="0"/>
                    </a:cubicBezTo>
                    <a:cubicBezTo>
                      <a:pt x="159" y="0"/>
                      <a:pt x="159" y="0"/>
                      <a:pt x="159" y="0"/>
                    </a:cubicBezTo>
                    <a:cubicBezTo>
                      <a:pt x="170" y="0"/>
                      <a:pt x="179" y="9"/>
                      <a:pt x="179" y="20"/>
                    </a:cubicBezTo>
                    <a:cubicBezTo>
                      <a:pt x="179" y="56"/>
                      <a:pt x="179" y="56"/>
                      <a:pt x="179" y="56"/>
                    </a:cubicBezTo>
                    <a:cubicBezTo>
                      <a:pt x="179" y="67"/>
                      <a:pt x="170" y="76"/>
                      <a:pt x="159"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1" name="Freeform 141"/>
              <p:cNvSpPr/>
              <p:nvPr/>
            </p:nvSpPr>
            <p:spPr bwMode="auto">
              <a:xfrm>
                <a:off x="4672013"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2" name="Freeform 142"/>
              <p:cNvSpPr/>
              <p:nvPr/>
            </p:nvSpPr>
            <p:spPr bwMode="auto">
              <a:xfrm>
                <a:off x="4875213"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6" y="76"/>
                      <a:pt x="0" y="70"/>
                      <a:pt x="0" y="63"/>
                    </a:cubicBezTo>
                    <a:cubicBezTo>
                      <a:pt x="0" y="13"/>
                      <a:pt x="0" y="13"/>
                      <a:pt x="0" y="13"/>
                    </a:cubicBezTo>
                    <a:cubicBezTo>
                      <a:pt x="0" y="6"/>
                      <a:pt x="6"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3" name="Freeform 143"/>
              <p:cNvSpPr/>
              <p:nvPr/>
            </p:nvSpPr>
            <p:spPr bwMode="auto">
              <a:xfrm>
                <a:off x="5078413"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4" name="Freeform 144"/>
              <p:cNvSpPr/>
              <p:nvPr/>
            </p:nvSpPr>
            <p:spPr bwMode="auto">
              <a:xfrm>
                <a:off x="5284788" y="2508250"/>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5" name="Freeform 145"/>
              <p:cNvSpPr/>
              <p:nvPr/>
            </p:nvSpPr>
            <p:spPr bwMode="auto">
              <a:xfrm>
                <a:off x="5484813"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6" name="Freeform 146"/>
              <p:cNvSpPr/>
              <p:nvPr/>
            </p:nvSpPr>
            <p:spPr bwMode="auto">
              <a:xfrm>
                <a:off x="5684838"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7" name="Freeform 147"/>
              <p:cNvSpPr/>
              <p:nvPr/>
            </p:nvSpPr>
            <p:spPr bwMode="auto">
              <a:xfrm>
                <a:off x="5889626"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8" name="Freeform 148"/>
              <p:cNvSpPr/>
              <p:nvPr/>
            </p:nvSpPr>
            <p:spPr bwMode="auto">
              <a:xfrm>
                <a:off x="6092826"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9" name="Freeform 149"/>
              <p:cNvSpPr/>
              <p:nvPr/>
            </p:nvSpPr>
            <p:spPr bwMode="auto">
              <a:xfrm>
                <a:off x="6294438"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4" y="0"/>
                      <a:pt x="70" y="6"/>
                      <a:pt x="70" y="13"/>
                    </a:cubicBezTo>
                    <a:cubicBezTo>
                      <a:pt x="70" y="63"/>
                      <a:pt x="70" y="63"/>
                      <a:pt x="70" y="63"/>
                    </a:cubicBezTo>
                    <a:cubicBezTo>
                      <a:pt x="70" y="70"/>
                      <a:pt x="64"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0" name="Freeform 150"/>
              <p:cNvSpPr/>
              <p:nvPr/>
            </p:nvSpPr>
            <p:spPr bwMode="auto">
              <a:xfrm>
                <a:off x="6502401"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4" y="0"/>
                      <a:pt x="70" y="6"/>
                      <a:pt x="70" y="13"/>
                    </a:cubicBezTo>
                    <a:cubicBezTo>
                      <a:pt x="70" y="63"/>
                      <a:pt x="70" y="63"/>
                      <a:pt x="70" y="63"/>
                    </a:cubicBezTo>
                    <a:cubicBezTo>
                      <a:pt x="70" y="70"/>
                      <a:pt x="64"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1" name="Freeform 151"/>
              <p:cNvSpPr/>
              <p:nvPr/>
            </p:nvSpPr>
            <p:spPr bwMode="auto">
              <a:xfrm>
                <a:off x="6700838"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2" name="Freeform 152"/>
              <p:cNvSpPr/>
              <p:nvPr/>
            </p:nvSpPr>
            <p:spPr bwMode="auto">
              <a:xfrm>
                <a:off x="6907213" y="2508250"/>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3" name="Freeform 153"/>
              <p:cNvSpPr/>
              <p:nvPr/>
            </p:nvSpPr>
            <p:spPr bwMode="auto">
              <a:xfrm>
                <a:off x="4365626" y="2295525"/>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4" name="Freeform 154"/>
              <p:cNvSpPr/>
              <p:nvPr/>
            </p:nvSpPr>
            <p:spPr bwMode="auto">
              <a:xfrm>
                <a:off x="45656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5" name="Freeform 155"/>
              <p:cNvSpPr/>
              <p:nvPr/>
            </p:nvSpPr>
            <p:spPr bwMode="auto">
              <a:xfrm>
                <a:off x="4770438"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6" name="Freeform 156"/>
              <p:cNvSpPr/>
              <p:nvPr/>
            </p:nvSpPr>
            <p:spPr bwMode="auto">
              <a:xfrm>
                <a:off x="49720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7" name="Freeform 157"/>
              <p:cNvSpPr/>
              <p:nvPr/>
            </p:nvSpPr>
            <p:spPr bwMode="auto">
              <a:xfrm>
                <a:off x="5180013" y="2295525"/>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8" name="Freeform 158"/>
              <p:cNvSpPr/>
              <p:nvPr/>
            </p:nvSpPr>
            <p:spPr bwMode="auto">
              <a:xfrm>
                <a:off x="5378451" y="2295525"/>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6" y="76"/>
                      <a:pt x="0" y="70"/>
                      <a:pt x="0" y="63"/>
                    </a:cubicBezTo>
                    <a:cubicBezTo>
                      <a:pt x="0" y="13"/>
                      <a:pt x="0" y="13"/>
                      <a:pt x="0" y="13"/>
                    </a:cubicBezTo>
                    <a:cubicBezTo>
                      <a:pt x="0" y="6"/>
                      <a:pt x="6"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9" name="Freeform 159"/>
              <p:cNvSpPr/>
              <p:nvPr/>
            </p:nvSpPr>
            <p:spPr bwMode="auto">
              <a:xfrm>
                <a:off x="5584826"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0" name="Freeform 160"/>
              <p:cNvSpPr/>
              <p:nvPr/>
            </p:nvSpPr>
            <p:spPr bwMode="auto">
              <a:xfrm>
                <a:off x="5786438"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1" name="Freeform 161"/>
              <p:cNvSpPr/>
              <p:nvPr/>
            </p:nvSpPr>
            <p:spPr bwMode="auto">
              <a:xfrm>
                <a:off x="5991226"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Freeform 162"/>
              <p:cNvSpPr/>
              <p:nvPr/>
            </p:nvSpPr>
            <p:spPr bwMode="auto">
              <a:xfrm>
                <a:off x="619760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Freeform 163"/>
              <p:cNvSpPr/>
              <p:nvPr/>
            </p:nvSpPr>
            <p:spPr bwMode="auto">
              <a:xfrm>
                <a:off x="6400801"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Freeform 164"/>
              <p:cNvSpPr/>
              <p:nvPr/>
            </p:nvSpPr>
            <p:spPr bwMode="auto">
              <a:xfrm>
                <a:off x="65976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5" name="Freeform 165"/>
              <p:cNvSpPr/>
              <p:nvPr/>
            </p:nvSpPr>
            <p:spPr bwMode="auto">
              <a:xfrm>
                <a:off x="6800851" y="2295525"/>
                <a:ext cx="273050" cy="184150"/>
              </a:xfrm>
              <a:custGeom>
                <a:gdLst>
                  <a:gd name="T0" fmla="*/ 86 w 113"/>
                  <a:gd name="T1" fmla="*/ 76 h 76"/>
                  <a:gd name="T2" fmla="*/ 27 w 113"/>
                  <a:gd name="T3" fmla="*/ 76 h 76"/>
                  <a:gd name="T4" fmla="*/ 0 w 113"/>
                  <a:gd name="T5" fmla="*/ 49 h 76"/>
                  <a:gd name="T6" fmla="*/ 0 w 113"/>
                  <a:gd name="T7" fmla="*/ 28 h 76"/>
                  <a:gd name="T8" fmla="*/ 27 w 113"/>
                  <a:gd name="T9" fmla="*/ 0 h 76"/>
                  <a:gd name="T10" fmla="*/ 86 w 113"/>
                  <a:gd name="T11" fmla="*/ 0 h 76"/>
                  <a:gd name="T12" fmla="*/ 113 w 113"/>
                  <a:gd name="T13" fmla="*/ 28 h 76"/>
                  <a:gd name="T14" fmla="*/ 113 w 113"/>
                  <a:gd name="T15" fmla="*/ 49 h 76"/>
                  <a:gd name="T16" fmla="*/ 86 w 113"/>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 h="76">
                    <a:moveTo>
                      <a:pt x="86" y="76"/>
                    </a:moveTo>
                    <a:cubicBezTo>
                      <a:pt x="27" y="76"/>
                      <a:pt x="27" y="76"/>
                      <a:pt x="27" y="76"/>
                    </a:cubicBezTo>
                    <a:cubicBezTo>
                      <a:pt x="12" y="76"/>
                      <a:pt x="0" y="64"/>
                      <a:pt x="0" y="49"/>
                    </a:cubicBezTo>
                    <a:cubicBezTo>
                      <a:pt x="0" y="28"/>
                      <a:pt x="0" y="28"/>
                      <a:pt x="0" y="28"/>
                    </a:cubicBezTo>
                    <a:cubicBezTo>
                      <a:pt x="0" y="13"/>
                      <a:pt x="12" y="0"/>
                      <a:pt x="27" y="0"/>
                    </a:cubicBezTo>
                    <a:cubicBezTo>
                      <a:pt x="86" y="0"/>
                      <a:pt x="86" y="0"/>
                      <a:pt x="86" y="0"/>
                    </a:cubicBezTo>
                    <a:cubicBezTo>
                      <a:pt x="101" y="0"/>
                      <a:pt x="113" y="13"/>
                      <a:pt x="113" y="28"/>
                    </a:cubicBezTo>
                    <a:cubicBezTo>
                      <a:pt x="113" y="49"/>
                      <a:pt x="113" y="49"/>
                      <a:pt x="113" y="49"/>
                    </a:cubicBezTo>
                    <a:cubicBezTo>
                      <a:pt x="113" y="64"/>
                      <a:pt x="101" y="76"/>
                      <a:pt x="86"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6" name="Freeform 166"/>
              <p:cNvSpPr/>
              <p:nvPr/>
            </p:nvSpPr>
            <p:spPr bwMode="auto">
              <a:xfrm>
                <a:off x="4157663" y="2508250"/>
                <a:ext cx="274638" cy="184150"/>
              </a:xfrm>
              <a:custGeom>
                <a:gdLst>
                  <a:gd name="T0" fmla="*/ 86 w 113"/>
                  <a:gd name="T1" fmla="*/ 76 h 76"/>
                  <a:gd name="T2" fmla="*/ 27 w 113"/>
                  <a:gd name="T3" fmla="*/ 76 h 76"/>
                  <a:gd name="T4" fmla="*/ 0 w 113"/>
                  <a:gd name="T5" fmla="*/ 48 h 76"/>
                  <a:gd name="T6" fmla="*/ 0 w 113"/>
                  <a:gd name="T7" fmla="*/ 27 h 76"/>
                  <a:gd name="T8" fmla="*/ 27 w 113"/>
                  <a:gd name="T9" fmla="*/ 0 h 76"/>
                  <a:gd name="T10" fmla="*/ 86 w 113"/>
                  <a:gd name="T11" fmla="*/ 0 h 76"/>
                  <a:gd name="T12" fmla="*/ 113 w 113"/>
                  <a:gd name="T13" fmla="*/ 27 h 76"/>
                  <a:gd name="T14" fmla="*/ 113 w 113"/>
                  <a:gd name="T15" fmla="*/ 48 h 76"/>
                  <a:gd name="T16" fmla="*/ 86 w 113"/>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 h="76">
                    <a:moveTo>
                      <a:pt x="86" y="76"/>
                    </a:moveTo>
                    <a:cubicBezTo>
                      <a:pt x="27" y="76"/>
                      <a:pt x="27" y="76"/>
                      <a:pt x="27" y="76"/>
                    </a:cubicBezTo>
                    <a:cubicBezTo>
                      <a:pt x="12" y="76"/>
                      <a:pt x="0" y="63"/>
                      <a:pt x="0" y="48"/>
                    </a:cubicBezTo>
                    <a:cubicBezTo>
                      <a:pt x="0" y="27"/>
                      <a:pt x="0" y="27"/>
                      <a:pt x="0" y="27"/>
                    </a:cubicBezTo>
                    <a:cubicBezTo>
                      <a:pt x="0" y="12"/>
                      <a:pt x="12" y="0"/>
                      <a:pt x="27" y="0"/>
                    </a:cubicBezTo>
                    <a:cubicBezTo>
                      <a:pt x="86" y="0"/>
                      <a:pt x="86" y="0"/>
                      <a:pt x="86" y="0"/>
                    </a:cubicBezTo>
                    <a:cubicBezTo>
                      <a:pt x="101" y="0"/>
                      <a:pt x="113" y="12"/>
                      <a:pt x="113" y="27"/>
                    </a:cubicBezTo>
                    <a:cubicBezTo>
                      <a:pt x="113" y="48"/>
                      <a:pt x="113" y="48"/>
                      <a:pt x="113" y="48"/>
                    </a:cubicBezTo>
                    <a:cubicBezTo>
                      <a:pt x="113" y="63"/>
                      <a:pt x="101" y="76"/>
                      <a:pt x="86"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7" name="Freeform 167"/>
              <p:cNvSpPr/>
              <p:nvPr/>
            </p:nvSpPr>
            <p:spPr bwMode="auto">
              <a:xfrm>
                <a:off x="4243388" y="1903413"/>
                <a:ext cx="2744788" cy="77788"/>
              </a:xfrm>
              <a:custGeom>
                <a:gdLst>
                  <a:gd name="T0" fmla="*/ 1121 w 1133"/>
                  <a:gd name="T1" fmla="*/ 32 h 32"/>
                  <a:gd name="T2" fmla="*/ 11 w 1133"/>
                  <a:gd name="T3" fmla="*/ 32 h 32"/>
                  <a:gd name="T4" fmla="*/ 0 w 1133"/>
                  <a:gd name="T5" fmla="*/ 20 h 32"/>
                  <a:gd name="T6" fmla="*/ 0 w 1133"/>
                  <a:gd name="T7" fmla="*/ 11 h 32"/>
                  <a:gd name="T8" fmla="*/ 11 w 1133"/>
                  <a:gd name="T9" fmla="*/ 0 h 32"/>
                  <a:gd name="T10" fmla="*/ 1121 w 1133"/>
                  <a:gd name="T11" fmla="*/ 0 h 32"/>
                  <a:gd name="T12" fmla="*/ 1133 w 1133"/>
                  <a:gd name="T13" fmla="*/ 11 h 32"/>
                  <a:gd name="T14" fmla="*/ 1133 w 1133"/>
                  <a:gd name="T15" fmla="*/ 20 h 32"/>
                  <a:gd name="T16" fmla="*/ 1121 w 1133"/>
                  <a:gd name="T17" fmla="*/ 32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3" h="32">
                    <a:moveTo>
                      <a:pt x="1121" y="32"/>
                    </a:moveTo>
                    <a:cubicBezTo>
                      <a:pt x="11" y="32"/>
                      <a:pt x="11" y="32"/>
                      <a:pt x="11" y="32"/>
                    </a:cubicBezTo>
                    <a:cubicBezTo>
                      <a:pt x="5" y="32"/>
                      <a:pt x="0" y="27"/>
                      <a:pt x="0" y="20"/>
                    </a:cubicBezTo>
                    <a:cubicBezTo>
                      <a:pt x="0" y="11"/>
                      <a:pt x="0" y="11"/>
                      <a:pt x="0" y="11"/>
                    </a:cubicBezTo>
                    <a:cubicBezTo>
                      <a:pt x="0" y="5"/>
                      <a:pt x="5" y="0"/>
                      <a:pt x="11" y="0"/>
                    </a:cubicBezTo>
                    <a:cubicBezTo>
                      <a:pt x="1121" y="0"/>
                      <a:pt x="1121" y="0"/>
                      <a:pt x="1121" y="0"/>
                    </a:cubicBezTo>
                    <a:cubicBezTo>
                      <a:pt x="1127" y="0"/>
                      <a:pt x="1133" y="5"/>
                      <a:pt x="1133" y="11"/>
                    </a:cubicBezTo>
                    <a:cubicBezTo>
                      <a:pt x="1133" y="20"/>
                      <a:pt x="1133" y="20"/>
                      <a:pt x="1133" y="20"/>
                    </a:cubicBezTo>
                    <a:cubicBezTo>
                      <a:pt x="1133" y="27"/>
                      <a:pt x="1127" y="32"/>
                      <a:pt x="1121" y="32"/>
                    </a:cubicBezTo>
                    <a:close/>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 name="Freeform 168"/>
              <p:cNvSpPr/>
              <p:nvPr/>
            </p:nvSpPr>
            <p:spPr bwMode="auto">
              <a:xfrm>
                <a:off x="3379788" y="392113"/>
                <a:ext cx="4462463" cy="1511300"/>
              </a:xfrm>
              <a:custGeom>
                <a:gdLst>
                  <a:gd name="T0" fmla="*/ 1600 w 1842"/>
                  <a:gd name="T1" fmla="*/ 625 h 625"/>
                  <a:gd name="T2" fmla="*/ 244 w 1842"/>
                  <a:gd name="T3" fmla="*/ 625 h 625"/>
                  <a:gd name="T4" fmla="*/ 216 w 1842"/>
                  <a:gd name="T5" fmla="*/ 605 h 625"/>
                  <a:gd name="T6" fmla="*/ 3 w 1842"/>
                  <a:gd name="T7" fmla="*/ 12 h 625"/>
                  <a:gd name="T8" fmla="*/ 10 w 1842"/>
                  <a:gd name="T9" fmla="*/ 0 h 625"/>
                  <a:gd name="T10" fmla="*/ 1831 w 1842"/>
                  <a:gd name="T11" fmla="*/ 0 h 625"/>
                  <a:gd name="T12" fmla="*/ 1840 w 1842"/>
                  <a:gd name="T13" fmla="*/ 14 h 625"/>
                  <a:gd name="T14" fmla="*/ 1630 w 1842"/>
                  <a:gd name="T15" fmla="*/ 603 h 625"/>
                  <a:gd name="T16" fmla="*/ 1600 w 1842"/>
                  <a:gd name="T17" fmla="*/ 625 h 6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2" h="625">
                    <a:moveTo>
                      <a:pt x="1600" y="625"/>
                    </a:moveTo>
                    <a:cubicBezTo>
                      <a:pt x="244" y="625"/>
                      <a:pt x="244" y="625"/>
                      <a:pt x="244" y="625"/>
                    </a:cubicBezTo>
                    <a:cubicBezTo>
                      <a:pt x="232" y="625"/>
                      <a:pt x="220" y="616"/>
                      <a:pt x="216" y="605"/>
                    </a:cubicBezTo>
                    <a:cubicBezTo>
                      <a:pt x="3" y="12"/>
                      <a:pt x="3" y="12"/>
                      <a:pt x="3" y="12"/>
                    </a:cubicBezTo>
                    <a:cubicBezTo>
                      <a:pt x="0" y="6"/>
                      <a:pt x="4" y="0"/>
                      <a:pt x="10" y="0"/>
                    </a:cubicBezTo>
                    <a:cubicBezTo>
                      <a:pt x="1831" y="0"/>
                      <a:pt x="1831" y="0"/>
                      <a:pt x="1831" y="0"/>
                    </a:cubicBezTo>
                    <a:cubicBezTo>
                      <a:pt x="1838" y="0"/>
                      <a:pt x="1842" y="7"/>
                      <a:pt x="1840" y="14"/>
                    </a:cubicBezTo>
                    <a:cubicBezTo>
                      <a:pt x="1630" y="603"/>
                      <a:pt x="1630" y="603"/>
                      <a:pt x="1630" y="603"/>
                    </a:cubicBezTo>
                    <a:cubicBezTo>
                      <a:pt x="1626" y="616"/>
                      <a:pt x="1613" y="625"/>
                      <a:pt x="1600" y="625"/>
                    </a:cubicBezTo>
                    <a:close/>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Freeform 169"/>
              <p:cNvSpPr/>
              <p:nvPr/>
            </p:nvSpPr>
            <p:spPr bwMode="auto">
              <a:xfrm>
                <a:off x="3382963" y="307975"/>
                <a:ext cx="4462463" cy="84138"/>
              </a:xfrm>
              <a:custGeom>
                <a:gdLst>
                  <a:gd name="T0" fmla="*/ 1842 w 1842"/>
                  <a:gd name="T1" fmla="*/ 34 h 35"/>
                  <a:gd name="T2" fmla="*/ 0 w 1842"/>
                  <a:gd name="T3" fmla="*/ 35 h 35"/>
                  <a:gd name="T4" fmla="*/ 16 w 1842"/>
                  <a:gd name="T5" fmla="*/ 16 h 35"/>
                  <a:gd name="T6" fmla="*/ 38 w 1842"/>
                  <a:gd name="T7" fmla="*/ 0 h 35"/>
                  <a:gd name="T8" fmla="*/ 1799 w 1842"/>
                  <a:gd name="T9" fmla="*/ 0 h 35"/>
                  <a:gd name="T10" fmla="*/ 1822 w 1842"/>
                  <a:gd name="T11" fmla="*/ 16 h 35"/>
                  <a:gd name="T12" fmla="*/ 1842 w 1842"/>
                  <a:gd name="T13" fmla="*/ 34 h 35"/>
                </a:gdLst>
                <a:cxnLst>
                  <a:cxn ang="0">
                    <a:pos x="T0" y="T1"/>
                  </a:cxn>
                  <a:cxn ang="0">
                    <a:pos x="T2" y="T3"/>
                  </a:cxn>
                  <a:cxn ang="0">
                    <a:pos x="T4" y="T5"/>
                  </a:cxn>
                  <a:cxn ang="0">
                    <a:pos x="T6" y="T7"/>
                  </a:cxn>
                  <a:cxn ang="0">
                    <a:pos x="T8" y="T9"/>
                  </a:cxn>
                  <a:cxn ang="0">
                    <a:pos x="T10" y="T11"/>
                  </a:cxn>
                  <a:cxn ang="0">
                    <a:pos x="T12" y="T13"/>
                  </a:cxn>
                </a:cxnLst>
                <a:rect l="0" t="0" r="r" b="b"/>
                <a:pathLst>
                  <a:path w="1842" h="35">
                    <a:moveTo>
                      <a:pt x="1842" y="34"/>
                    </a:moveTo>
                    <a:cubicBezTo>
                      <a:pt x="0" y="35"/>
                      <a:pt x="0" y="35"/>
                      <a:pt x="0" y="35"/>
                    </a:cubicBezTo>
                    <a:cubicBezTo>
                      <a:pt x="0" y="35"/>
                      <a:pt x="10" y="22"/>
                      <a:pt x="16" y="16"/>
                    </a:cubicBezTo>
                    <a:cubicBezTo>
                      <a:pt x="22" y="9"/>
                      <a:pt x="38" y="0"/>
                      <a:pt x="38" y="0"/>
                    </a:cubicBezTo>
                    <a:cubicBezTo>
                      <a:pt x="1799" y="0"/>
                      <a:pt x="1799" y="0"/>
                      <a:pt x="1799" y="0"/>
                    </a:cubicBezTo>
                    <a:cubicBezTo>
                      <a:pt x="1799" y="0"/>
                      <a:pt x="1817" y="12"/>
                      <a:pt x="1822" y="16"/>
                    </a:cubicBezTo>
                    <a:cubicBezTo>
                      <a:pt x="1826" y="19"/>
                      <a:pt x="1842" y="34"/>
                      <a:pt x="1842" y="34"/>
                    </a:cubicBezTo>
                    <a:close/>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Freeform 170"/>
              <p:cNvSpPr/>
              <p:nvPr/>
            </p:nvSpPr>
            <p:spPr bwMode="auto">
              <a:xfrm>
                <a:off x="3562351" y="476250"/>
                <a:ext cx="4113213" cy="1270000"/>
              </a:xfrm>
              <a:custGeom>
                <a:gdLst>
                  <a:gd name="T0" fmla="*/ 2324 w 2591"/>
                  <a:gd name="T1" fmla="*/ 800 h 800"/>
                  <a:gd name="T2" fmla="*/ 268 w 2591"/>
                  <a:gd name="T3" fmla="*/ 800 h 800"/>
                  <a:gd name="T4" fmla="*/ 0 w 2591"/>
                  <a:gd name="T5" fmla="*/ 0 h 800"/>
                  <a:gd name="T6" fmla="*/ 2591 w 2591"/>
                  <a:gd name="T7" fmla="*/ 0 h 800"/>
                  <a:gd name="T8" fmla="*/ 2324 w 2591"/>
                  <a:gd name="T9" fmla="*/ 800 h 800"/>
                </a:gdLst>
                <a:cxnLst>
                  <a:cxn ang="0">
                    <a:pos x="T0" y="T1"/>
                  </a:cxn>
                  <a:cxn ang="0">
                    <a:pos x="T2" y="T3"/>
                  </a:cxn>
                  <a:cxn ang="0">
                    <a:pos x="T4" y="T5"/>
                  </a:cxn>
                  <a:cxn ang="0">
                    <a:pos x="T6" y="T7"/>
                  </a:cxn>
                  <a:cxn ang="0">
                    <a:pos x="T8" y="T9"/>
                  </a:cxn>
                </a:cxnLst>
                <a:rect l="0" t="0" r="r" b="b"/>
                <a:pathLst>
                  <a:path w="2591" h="800">
                    <a:moveTo>
                      <a:pt x="2324" y="800"/>
                    </a:moveTo>
                    <a:lnTo>
                      <a:pt x="268" y="800"/>
                    </a:lnTo>
                    <a:lnTo>
                      <a:pt x="0" y="0"/>
                    </a:lnTo>
                    <a:lnTo>
                      <a:pt x="2591" y="0"/>
                    </a:lnTo>
                    <a:lnTo>
                      <a:pt x="2324" y="800"/>
                    </a:lnTo>
                    <a:close/>
                  </a:path>
                </a:pathLst>
              </a:custGeom>
              <a:solidFill>
                <a:srgbClr val="3F4D5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Freeform 171"/>
              <p:cNvSpPr/>
              <p:nvPr/>
            </p:nvSpPr>
            <p:spPr bwMode="auto">
              <a:xfrm>
                <a:off x="4243388" y="1952625"/>
                <a:ext cx="2744788" cy="28575"/>
              </a:xfrm>
              <a:custGeom>
                <a:gdLst>
                  <a:gd name="T0" fmla="*/ 1124 w 1133"/>
                  <a:gd name="T1" fmla="*/ 12 h 12"/>
                  <a:gd name="T2" fmla="*/ 8 w 1133"/>
                  <a:gd name="T3" fmla="*/ 12 h 12"/>
                  <a:gd name="T4" fmla="*/ 0 w 1133"/>
                  <a:gd name="T5" fmla="*/ 4 h 12"/>
                  <a:gd name="T6" fmla="*/ 0 w 1133"/>
                  <a:gd name="T7" fmla="*/ 0 h 12"/>
                  <a:gd name="T8" fmla="*/ 1133 w 1133"/>
                  <a:gd name="T9" fmla="*/ 0 h 12"/>
                  <a:gd name="T10" fmla="*/ 1133 w 1133"/>
                  <a:gd name="T11" fmla="*/ 3 h 12"/>
                  <a:gd name="T12" fmla="*/ 1124 w 1133"/>
                  <a:gd name="T13" fmla="*/ 12 h 12"/>
                </a:gdLst>
                <a:cxnLst>
                  <a:cxn ang="0">
                    <a:pos x="T0" y="T1"/>
                  </a:cxn>
                  <a:cxn ang="0">
                    <a:pos x="T2" y="T3"/>
                  </a:cxn>
                  <a:cxn ang="0">
                    <a:pos x="T4" y="T5"/>
                  </a:cxn>
                  <a:cxn ang="0">
                    <a:pos x="T6" y="T7"/>
                  </a:cxn>
                  <a:cxn ang="0">
                    <a:pos x="T8" y="T9"/>
                  </a:cxn>
                  <a:cxn ang="0">
                    <a:pos x="T10" y="T11"/>
                  </a:cxn>
                  <a:cxn ang="0">
                    <a:pos x="T12" y="T13"/>
                  </a:cxn>
                </a:cxnLst>
                <a:rect l="0" t="0" r="r" b="b"/>
                <a:pathLst>
                  <a:path w="1133" h="12">
                    <a:moveTo>
                      <a:pt x="1124" y="12"/>
                    </a:moveTo>
                    <a:cubicBezTo>
                      <a:pt x="8" y="12"/>
                      <a:pt x="8" y="12"/>
                      <a:pt x="8" y="12"/>
                    </a:cubicBezTo>
                    <a:cubicBezTo>
                      <a:pt x="3" y="12"/>
                      <a:pt x="0" y="8"/>
                      <a:pt x="0" y="4"/>
                    </a:cubicBezTo>
                    <a:cubicBezTo>
                      <a:pt x="0" y="0"/>
                      <a:pt x="0" y="0"/>
                      <a:pt x="0" y="0"/>
                    </a:cubicBezTo>
                    <a:cubicBezTo>
                      <a:pt x="1133" y="0"/>
                      <a:pt x="1133" y="0"/>
                      <a:pt x="1133" y="0"/>
                    </a:cubicBezTo>
                    <a:cubicBezTo>
                      <a:pt x="1133" y="3"/>
                      <a:pt x="1133" y="3"/>
                      <a:pt x="1133" y="3"/>
                    </a:cubicBezTo>
                    <a:cubicBezTo>
                      <a:pt x="1133" y="8"/>
                      <a:pt x="1129" y="12"/>
                      <a:pt x="1124" y="12"/>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 name="Freeform 172"/>
              <p:cNvSpPr/>
              <p:nvPr/>
            </p:nvSpPr>
            <p:spPr bwMode="auto">
              <a:xfrm>
                <a:off x="3011488" y="4986338"/>
                <a:ext cx="5073650" cy="1870075"/>
              </a:xfrm>
              <a:custGeom>
                <a:gdLst>
                  <a:gd name="T0" fmla="*/ 2094 w 2094"/>
                  <a:gd name="T1" fmla="*/ 773 h 773"/>
                  <a:gd name="T2" fmla="*/ 0 w 2094"/>
                  <a:gd name="T3" fmla="*/ 773 h 773"/>
                  <a:gd name="T4" fmla="*/ 33 w 2094"/>
                  <a:gd name="T5" fmla="*/ 532 h 773"/>
                  <a:gd name="T6" fmla="*/ 150 w 2094"/>
                  <a:gd name="T7" fmla="*/ 219 h 773"/>
                  <a:gd name="T8" fmla="*/ 422 w 2094"/>
                  <a:gd name="T9" fmla="*/ 101 h 773"/>
                  <a:gd name="T10" fmla="*/ 1088 w 2094"/>
                  <a:gd name="T11" fmla="*/ 21 h 773"/>
                  <a:gd name="T12" fmla="*/ 1918 w 2094"/>
                  <a:gd name="T13" fmla="*/ 180 h 773"/>
                  <a:gd name="T14" fmla="*/ 2094 w 2094"/>
                  <a:gd name="T15" fmla="*/ 773 h 77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94" h="773">
                    <a:moveTo>
                      <a:pt x="2094" y="773"/>
                    </a:moveTo>
                    <a:cubicBezTo>
                      <a:pt x="0" y="773"/>
                      <a:pt x="0" y="773"/>
                      <a:pt x="0" y="773"/>
                    </a:cubicBezTo>
                    <a:cubicBezTo>
                      <a:pt x="33" y="532"/>
                      <a:pt x="33" y="532"/>
                      <a:pt x="33" y="532"/>
                    </a:cubicBezTo>
                    <a:cubicBezTo>
                      <a:pt x="150" y="219"/>
                      <a:pt x="150" y="219"/>
                      <a:pt x="150" y="219"/>
                    </a:cubicBezTo>
                    <a:cubicBezTo>
                      <a:pt x="153" y="219"/>
                      <a:pt x="248" y="156"/>
                      <a:pt x="422" y="101"/>
                    </a:cubicBezTo>
                    <a:cubicBezTo>
                      <a:pt x="580" y="50"/>
                      <a:pt x="806" y="6"/>
                      <a:pt x="1088" y="21"/>
                    </a:cubicBezTo>
                    <a:cubicBezTo>
                      <a:pt x="1088" y="21"/>
                      <a:pt x="1382" y="0"/>
                      <a:pt x="1918" y="180"/>
                    </a:cubicBezTo>
                    <a:lnTo>
                      <a:pt x="2094" y="773"/>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3" name="Freeform 173"/>
              <p:cNvSpPr/>
              <p:nvPr/>
            </p:nvSpPr>
            <p:spPr bwMode="auto">
              <a:xfrm>
                <a:off x="6659563" y="3427413"/>
                <a:ext cx="890588" cy="1314450"/>
              </a:xfrm>
              <a:custGeom>
                <a:gdLst>
                  <a:gd name="T0" fmla="*/ 286 w 367"/>
                  <a:gd name="T1" fmla="*/ 0 h 543"/>
                  <a:gd name="T2" fmla="*/ 286 w 367"/>
                  <a:gd name="T3" fmla="*/ 157 h 543"/>
                  <a:gd name="T4" fmla="*/ 0 w 367"/>
                  <a:gd name="T5" fmla="*/ 452 h 543"/>
                  <a:gd name="T6" fmla="*/ 48 w 367"/>
                  <a:gd name="T7" fmla="*/ 502 h 543"/>
                  <a:gd name="T8" fmla="*/ 119 w 367"/>
                  <a:gd name="T9" fmla="*/ 524 h 543"/>
                  <a:gd name="T10" fmla="*/ 121 w 367"/>
                  <a:gd name="T11" fmla="*/ 523 h 543"/>
                  <a:gd name="T12" fmla="*/ 126 w 367"/>
                  <a:gd name="T13" fmla="*/ 543 h 543"/>
                  <a:gd name="T14" fmla="*/ 348 w 367"/>
                  <a:gd name="T15" fmla="*/ 477 h 543"/>
                  <a:gd name="T16" fmla="*/ 340 w 367"/>
                  <a:gd name="T17" fmla="*/ 452 h 543"/>
                  <a:gd name="T18" fmla="*/ 356 w 367"/>
                  <a:gd name="T19" fmla="*/ 423 h 543"/>
                  <a:gd name="T20" fmla="*/ 365 w 367"/>
                  <a:gd name="T21" fmla="*/ 383 h 543"/>
                  <a:gd name="T22" fmla="*/ 362 w 367"/>
                  <a:gd name="T23" fmla="*/ 328 h 543"/>
                  <a:gd name="T24" fmla="*/ 349 w 367"/>
                  <a:gd name="T25" fmla="*/ 259 h 543"/>
                  <a:gd name="T26" fmla="*/ 286 w 367"/>
                  <a:gd name="T27" fmla="*/ 0 h 54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67" h="543">
                    <a:moveTo>
                      <a:pt x="286" y="0"/>
                    </a:moveTo>
                    <a:cubicBezTo>
                      <a:pt x="286" y="157"/>
                      <a:pt x="286" y="157"/>
                      <a:pt x="286" y="157"/>
                    </a:cubicBezTo>
                    <a:cubicBezTo>
                      <a:pt x="286" y="317"/>
                      <a:pt x="159" y="447"/>
                      <a:pt x="0" y="452"/>
                    </a:cubicBezTo>
                    <a:cubicBezTo>
                      <a:pt x="28" y="481"/>
                      <a:pt x="48" y="502"/>
                      <a:pt x="48" y="502"/>
                    </a:cubicBezTo>
                    <a:cubicBezTo>
                      <a:pt x="67" y="522"/>
                      <a:pt x="108" y="524"/>
                      <a:pt x="119" y="524"/>
                    </a:cubicBezTo>
                    <a:cubicBezTo>
                      <a:pt x="120" y="524"/>
                      <a:pt x="121" y="523"/>
                      <a:pt x="121" y="523"/>
                    </a:cubicBezTo>
                    <a:cubicBezTo>
                      <a:pt x="126" y="543"/>
                      <a:pt x="126" y="543"/>
                      <a:pt x="126" y="543"/>
                    </a:cubicBezTo>
                    <a:cubicBezTo>
                      <a:pt x="348" y="477"/>
                      <a:pt x="348" y="477"/>
                      <a:pt x="348" y="477"/>
                    </a:cubicBezTo>
                    <a:cubicBezTo>
                      <a:pt x="340" y="452"/>
                      <a:pt x="340" y="452"/>
                      <a:pt x="340" y="452"/>
                    </a:cubicBezTo>
                    <a:cubicBezTo>
                      <a:pt x="347" y="450"/>
                      <a:pt x="356" y="423"/>
                      <a:pt x="356" y="423"/>
                    </a:cubicBezTo>
                    <a:cubicBezTo>
                      <a:pt x="361" y="410"/>
                      <a:pt x="364" y="396"/>
                      <a:pt x="365" y="383"/>
                    </a:cubicBezTo>
                    <a:cubicBezTo>
                      <a:pt x="367" y="365"/>
                      <a:pt x="366" y="346"/>
                      <a:pt x="362" y="328"/>
                    </a:cubicBezTo>
                    <a:cubicBezTo>
                      <a:pt x="349" y="259"/>
                      <a:pt x="349" y="259"/>
                      <a:pt x="349" y="259"/>
                    </a:cubicBezTo>
                    <a:cubicBezTo>
                      <a:pt x="286" y="0"/>
                      <a:pt x="286" y="0"/>
                      <a:pt x="28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4" name="Freeform 174"/>
              <p:cNvSpPr/>
              <p:nvPr/>
            </p:nvSpPr>
            <p:spPr bwMode="auto">
              <a:xfrm>
                <a:off x="6243638" y="3243263"/>
                <a:ext cx="1109663" cy="1277938"/>
              </a:xfrm>
              <a:custGeom>
                <a:gdLst>
                  <a:gd name="T0" fmla="*/ 407 w 458"/>
                  <a:gd name="T1" fmla="*/ 0 h 528"/>
                  <a:gd name="T2" fmla="*/ 400 w 458"/>
                  <a:gd name="T3" fmla="*/ 0 h 528"/>
                  <a:gd name="T4" fmla="*/ 384 w 458"/>
                  <a:gd name="T5" fmla="*/ 8 h 528"/>
                  <a:gd name="T6" fmla="*/ 376 w 458"/>
                  <a:gd name="T7" fmla="*/ 57 h 528"/>
                  <a:gd name="T8" fmla="*/ 416 w 458"/>
                  <a:gd name="T9" fmla="*/ 224 h 528"/>
                  <a:gd name="T10" fmla="*/ 352 w 458"/>
                  <a:gd name="T11" fmla="*/ 14 h 528"/>
                  <a:gd name="T12" fmla="*/ 344 w 458"/>
                  <a:gd name="T13" fmla="*/ 27 h 528"/>
                  <a:gd name="T14" fmla="*/ 344 w 458"/>
                  <a:gd name="T15" fmla="*/ 29 h 528"/>
                  <a:gd name="T16" fmla="*/ 328 w 458"/>
                  <a:gd name="T17" fmla="*/ 45 h 528"/>
                  <a:gd name="T18" fmla="*/ 327 w 458"/>
                  <a:gd name="T19" fmla="*/ 45 h 528"/>
                  <a:gd name="T20" fmla="*/ 281 w 458"/>
                  <a:gd name="T21" fmla="*/ 69 h 528"/>
                  <a:gd name="T22" fmla="*/ 320 w 458"/>
                  <a:gd name="T23" fmla="*/ 236 h 528"/>
                  <a:gd name="T24" fmla="*/ 272 w 458"/>
                  <a:gd name="T25" fmla="*/ 71 h 528"/>
                  <a:gd name="T26" fmla="*/ 254 w 458"/>
                  <a:gd name="T27" fmla="*/ 73 h 528"/>
                  <a:gd name="T28" fmla="*/ 176 w 458"/>
                  <a:gd name="T29" fmla="*/ 73 h 528"/>
                  <a:gd name="T30" fmla="*/ 231 w 458"/>
                  <a:gd name="T31" fmla="*/ 288 h 528"/>
                  <a:gd name="T32" fmla="*/ 163 w 458"/>
                  <a:gd name="T33" fmla="*/ 73 h 528"/>
                  <a:gd name="T34" fmla="*/ 75 w 458"/>
                  <a:gd name="T35" fmla="*/ 73 h 528"/>
                  <a:gd name="T36" fmla="*/ 161 w 458"/>
                  <a:gd name="T37" fmla="*/ 384 h 528"/>
                  <a:gd name="T38" fmla="*/ 88 w 458"/>
                  <a:gd name="T39" fmla="*/ 314 h 528"/>
                  <a:gd name="T40" fmla="*/ 63 w 458"/>
                  <a:gd name="T41" fmla="*/ 302 h 528"/>
                  <a:gd name="T42" fmla="*/ 61 w 458"/>
                  <a:gd name="T43" fmla="*/ 303 h 528"/>
                  <a:gd name="T44" fmla="*/ 49 w 458"/>
                  <a:gd name="T45" fmla="*/ 302 h 528"/>
                  <a:gd name="T46" fmla="*/ 12 w 458"/>
                  <a:gd name="T47" fmla="*/ 358 h 528"/>
                  <a:gd name="T48" fmla="*/ 172 w 458"/>
                  <a:gd name="T49" fmla="*/ 528 h 528"/>
                  <a:gd name="T50" fmla="*/ 458 w 458"/>
                  <a:gd name="T51" fmla="*/ 233 h 528"/>
                  <a:gd name="T52" fmla="*/ 458 w 458"/>
                  <a:gd name="T53" fmla="*/ 76 h 528"/>
                  <a:gd name="T54" fmla="*/ 448 w 458"/>
                  <a:gd name="T55" fmla="*/ 37 h 528"/>
                  <a:gd name="T56" fmla="*/ 407 w 458"/>
                  <a:gd name="T57" fmla="*/ 0 h 5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58" h="528">
                    <a:moveTo>
                      <a:pt x="407" y="0"/>
                    </a:moveTo>
                    <a:cubicBezTo>
                      <a:pt x="403" y="0"/>
                      <a:pt x="400" y="0"/>
                      <a:pt x="400" y="0"/>
                    </a:cubicBezTo>
                    <a:cubicBezTo>
                      <a:pt x="394" y="1"/>
                      <a:pt x="389" y="4"/>
                      <a:pt x="384" y="8"/>
                    </a:cubicBezTo>
                    <a:cubicBezTo>
                      <a:pt x="371" y="19"/>
                      <a:pt x="371" y="40"/>
                      <a:pt x="376" y="57"/>
                    </a:cubicBezTo>
                    <a:cubicBezTo>
                      <a:pt x="416" y="224"/>
                      <a:pt x="416" y="224"/>
                      <a:pt x="416" y="224"/>
                    </a:cubicBezTo>
                    <a:cubicBezTo>
                      <a:pt x="352" y="14"/>
                      <a:pt x="352" y="14"/>
                      <a:pt x="352" y="14"/>
                    </a:cubicBezTo>
                    <a:cubicBezTo>
                      <a:pt x="350" y="19"/>
                      <a:pt x="347" y="23"/>
                      <a:pt x="344" y="27"/>
                    </a:cubicBezTo>
                    <a:cubicBezTo>
                      <a:pt x="344" y="29"/>
                      <a:pt x="344" y="29"/>
                      <a:pt x="344" y="29"/>
                    </a:cubicBezTo>
                    <a:cubicBezTo>
                      <a:pt x="344" y="38"/>
                      <a:pt x="337" y="45"/>
                      <a:pt x="328" y="45"/>
                    </a:cubicBezTo>
                    <a:cubicBezTo>
                      <a:pt x="327" y="45"/>
                      <a:pt x="327" y="45"/>
                      <a:pt x="327" y="45"/>
                    </a:cubicBezTo>
                    <a:cubicBezTo>
                      <a:pt x="314" y="57"/>
                      <a:pt x="298" y="65"/>
                      <a:pt x="281" y="69"/>
                    </a:cubicBezTo>
                    <a:cubicBezTo>
                      <a:pt x="320" y="236"/>
                      <a:pt x="320" y="236"/>
                      <a:pt x="320" y="236"/>
                    </a:cubicBezTo>
                    <a:cubicBezTo>
                      <a:pt x="272" y="71"/>
                      <a:pt x="272" y="71"/>
                      <a:pt x="272" y="71"/>
                    </a:cubicBezTo>
                    <a:cubicBezTo>
                      <a:pt x="266" y="72"/>
                      <a:pt x="260" y="73"/>
                      <a:pt x="254" y="73"/>
                    </a:cubicBezTo>
                    <a:cubicBezTo>
                      <a:pt x="176" y="73"/>
                      <a:pt x="176" y="73"/>
                      <a:pt x="176" y="73"/>
                    </a:cubicBezTo>
                    <a:cubicBezTo>
                      <a:pt x="231" y="288"/>
                      <a:pt x="231" y="288"/>
                      <a:pt x="231" y="288"/>
                    </a:cubicBezTo>
                    <a:cubicBezTo>
                      <a:pt x="163" y="73"/>
                      <a:pt x="163" y="73"/>
                      <a:pt x="163" y="73"/>
                    </a:cubicBezTo>
                    <a:cubicBezTo>
                      <a:pt x="75" y="73"/>
                      <a:pt x="75" y="73"/>
                      <a:pt x="75" y="73"/>
                    </a:cubicBezTo>
                    <a:cubicBezTo>
                      <a:pt x="161" y="384"/>
                      <a:pt x="161" y="384"/>
                      <a:pt x="161" y="384"/>
                    </a:cubicBezTo>
                    <a:cubicBezTo>
                      <a:pt x="88" y="314"/>
                      <a:pt x="88" y="314"/>
                      <a:pt x="88" y="314"/>
                    </a:cubicBezTo>
                    <a:cubicBezTo>
                      <a:pt x="77" y="304"/>
                      <a:pt x="68" y="302"/>
                      <a:pt x="63" y="302"/>
                    </a:cubicBezTo>
                    <a:cubicBezTo>
                      <a:pt x="62" y="302"/>
                      <a:pt x="61" y="303"/>
                      <a:pt x="61" y="303"/>
                    </a:cubicBezTo>
                    <a:cubicBezTo>
                      <a:pt x="57" y="302"/>
                      <a:pt x="53" y="302"/>
                      <a:pt x="49" y="302"/>
                    </a:cubicBezTo>
                    <a:cubicBezTo>
                      <a:pt x="0" y="302"/>
                      <a:pt x="12" y="358"/>
                      <a:pt x="12" y="358"/>
                    </a:cubicBezTo>
                    <a:cubicBezTo>
                      <a:pt x="30" y="380"/>
                      <a:pt x="116" y="470"/>
                      <a:pt x="172" y="528"/>
                    </a:cubicBezTo>
                    <a:cubicBezTo>
                      <a:pt x="331" y="523"/>
                      <a:pt x="458" y="393"/>
                      <a:pt x="458" y="233"/>
                    </a:cubicBezTo>
                    <a:cubicBezTo>
                      <a:pt x="458" y="76"/>
                      <a:pt x="458" y="76"/>
                      <a:pt x="458" y="76"/>
                    </a:cubicBezTo>
                    <a:cubicBezTo>
                      <a:pt x="448" y="37"/>
                      <a:pt x="448" y="37"/>
                      <a:pt x="448" y="37"/>
                    </a:cubicBezTo>
                    <a:cubicBezTo>
                      <a:pt x="438" y="4"/>
                      <a:pt x="418" y="0"/>
                      <a:pt x="407" y="0"/>
                    </a:cubicBezTo>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Freeform 175"/>
              <p:cNvSpPr>
                <a:spLocks noEditPoints="1"/>
              </p:cNvSpPr>
              <p:nvPr/>
            </p:nvSpPr>
            <p:spPr bwMode="auto">
              <a:xfrm>
                <a:off x="6413501" y="3081338"/>
                <a:ext cx="682625" cy="339725"/>
              </a:xfrm>
              <a:custGeom>
                <a:gdLst>
                  <a:gd name="T0" fmla="*/ 211 w 282"/>
                  <a:gd name="T1" fmla="*/ 136 h 140"/>
                  <a:gd name="T2" fmla="*/ 218 w 282"/>
                  <a:gd name="T3" fmla="*/ 112 h 140"/>
                  <a:gd name="T4" fmla="*/ 41 w 282"/>
                  <a:gd name="T5" fmla="*/ 65 h 140"/>
                  <a:gd name="T6" fmla="*/ 21 w 282"/>
                  <a:gd name="T7" fmla="*/ 72 h 140"/>
                  <a:gd name="T8" fmla="*/ 8 w 282"/>
                  <a:gd name="T9" fmla="*/ 111 h 140"/>
                  <a:gd name="T10" fmla="*/ 3 w 282"/>
                  <a:gd name="T11" fmla="*/ 132 h 140"/>
                  <a:gd name="T12" fmla="*/ 93 w 282"/>
                  <a:gd name="T13" fmla="*/ 140 h 140"/>
                  <a:gd name="T14" fmla="*/ 49 w 282"/>
                  <a:gd name="T15" fmla="*/ 112 h 140"/>
                  <a:gd name="T16" fmla="*/ 33 w 282"/>
                  <a:gd name="T17" fmla="*/ 84 h 140"/>
                  <a:gd name="T18" fmla="*/ 56 w 282"/>
                  <a:gd name="T19" fmla="*/ 68 h 140"/>
                  <a:gd name="T20" fmla="*/ 257 w 282"/>
                  <a:gd name="T21" fmla="*/ 13 h 140"/>
                  <a:gd name="T22" fmla="*/ 194 w 282"/>
                  <a:gd name="T23" fmla="*/ 14 h 140"/>
                  <a:gd name="T24" fmla="*/ 202 w 282"/>
                  <a:gd name="T25" fmla="*/ 97 h 140"/>
                  <a:gd name="T26" fmla="*/ 202 w 282"/>
                  <a:gd name="T27" fmla="*/ 84 h 140"/>
                  <a:gd name="T28" fmla="*/ 258 w 282"/>
                  <a:gd name="T29" fmla="*/ 68 h 140"/>
                  <a:gd name="T30" fmla="*/ 274 w 282"/>
                  <a:gd name="T31" fmla="*/ 94 h 140"/>
                  <a:gd name="T32" fmla="*/ 272 w 282"/>
                  <a:gd name="T33" fmla="*/ 47 h 140"/>
                  <a:gd name="T34" fmla="*/ 257 w 282"/>
                  <a:gd name="T35" fmla="*/ 13 h 140"/>
                  <a:gd name="T36" fmla="*/ 87 w 282"/>
                  <a:gd name="T37" fmla="*/ 12 h 140"/>
                  <a:gd name="T38" fmla="*/ 89 w 282"/>
                  <a:gd name="T39" fmla="*/ 68 h 140"/>
                  <a:gd name="T40" fmla="*/ 105 w 282"/>
                  <a:gd name="T41" fmla="*/ 96 h 140"/>
                  <a:gd name="T42" fmla="*/ 106 w 282"/>
                  <a:gd name="T43" fmla="*/ 140 h 140"/>
                  <a:gd name="T44" fmla="*/ 202 w 282"/>
                  <a:gd name="T45" fmla="*/ 138 h 140"/>
                  <a:gd name="T46" fmla="*/ 189 w 282"/>
                  <a:gd name="T47" fmla="*/ 96 h 140"/>
                  <a:gd name="T48" fmla="*/ 133 w 282"/>
                  <a:gd name="T49" fmla="*/ 112 h 140"/>
                  <a:gd name="T50" fmla="*/ 118 w 282"/>
                  <a:gd name="T51" fmla="*/ 84 h 140"/>
                  <a:gd name="T52" fmla="*/ 174 w 282"/>
                  <a:gd name="T53" fmla="*/ 68 h 140"/>
                  <a:gd name="T54" fmla="*/ 180 w 282"/>
                  <a:gd name="T55" fmla="*/ 62 h 140"/>
                  <a:gd name="T56" fmla="*/ 133 w 282"/>
                  <a:gd name="T57" fmla="*/ 63 h 140"/>
                  <a:gd name="T58" fmla="*/ 118 w 282"/>
                  <a:gd name="T59" fmla="*/ 35 h 140"/>
                  <a:gd name="T60" fmla="*/ 166 w 282"/>
                  <a:gd name="T61" fmla="*/ 19 h 140"/>
                  <a:gd name="T62" fmla="*/ 117 w 282"/>
                  <a:gd name="T63" fmla="*/ 14 h 1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82" h="140">
                    <a:moveTo>
                      <a:pt x="203" y="102"/>
                    </a:moveTo>
                    <a:cubicBezTo>
                      <a:pt x="211" y="136"/>
                      <a:pt x="211" y="136"/>
                      <a:pt x="211" y="136"/>
                    </a:cubicBezTo>
                    <a:cubicBezTo>
                      <a:pt x="228" y="132"/>
                      <a:pt x="244" y="124"/>
                      <a:pt x="257" y="112"/>
                    </a:cubicBezTo>
                    <a:cubicBezTo>
                      <a:pt x="218" y="112"/>
                      <a:pt x="218" y="112"/>
                      <a:pt x="218" y="112"/>
                    </a:cubicBezTo>
                    <a:cubicBezTo>
                      <a:pt x="211" y="112"/>
                      <a:pt x="205" y="108"/>
                      <a:pt x="203" y="102"/>
                    </a:cubicBezTo>
                    <a:moveTo>
                      <a:pt x="41" y="65"/>
                    </a:moveTo>
                    <a:cubicBezTo>
                      <a:pt x="37" y="65"/>
                      <a:pt x="35" y="66"/>
                      <a:pt x="35" y="66"/>
                    </a:cubicBezTo>
                    <a:cubicBezTo>
                      <a:pt x="30" y="67"/>
                      <a:pt x="25" y="69"/>
                      <a:pt x="21" y="72"/>
                    </a:cubicBezTo>
                    <a:cubicBezTo>
                      <a:pt x="21" y="98"/>
                      <a:pt x="21" y="98"/>
                      <a:pt x="21" y="98"/>
                    </a:cubicBezTo>
                    <a:cubicBezTo>
                      <a:pt x="21" y="105"/>
                      <a:pt x="15" y="111"/>
                      <a:pt x="8" y="111"/>
                    </a:cubicBezTo>
                    <a:cubicBezTo>
                      <a:pt x="1" y="111"/>
                      <a:pt x="1" y="111"/>
                      <a:pt x="1" y="111"/>
                    </a:cubicBezTo>
                    <a:cubicBezTo>
                      <a:pt x="0" y="118"/>
                      <a:pt x="1" y="125"/>
                      <a:pt x="3" y="132"/>
                    </a:cubicBezTo>
                    <a:cubicBezTo>
                      <a:pt x="5" y="140"/>
                      <a:pt x="5" y="140"/>
                      <a:pt x="5" y="140"/>
                    </a:cubicBezTo>
                    <a:cubicBezTo>
                      <a:pt x="93" y="140"/>
                      <a:pt x="93" y="140"/>
                      <a:pt x="93" y="140"/>
                    </a:cubicBezTo>
                    <a:cubicBezTo>
                      <a:pt x="84" y="112"/>
                      <a:pt x="84" y="112"/>
                      <a:pt x="84" y="112"/>
                    </a:cubicBezTo>
                    <a:cubicBezTo>
                      <a:pt x="49" y="112"/>
                      <a:pt x="49" y="112"/>
                      <a:pt x="49" y="112"/>
                    </a:cubicBezTo>
                    <a:cubicBezTo>
                      <a:pt x="41" y="112"/>
                      <a:pt x="33" y="105"/>
                      <a:pt x="33" y="96"/>
                    </a:cubicBezTo>
                    <a:cubicBezTo>
                      <a:pt x="33" y="84"/>
                      <a:pt x="33" y="84"/>
                      <a:pt x="33" y="84"/>
                    </a:cubicBezTo>
                    <a:cubicBezTo>
                      <a:pt x="33" y="75"/>
                      <a:pt x="41" y="68"/>
                      <a:pt x="49" y="68"/>
                    </a:cubicBezTo>
                    <a:cubicBezTo>
                      <a:pt x="56" y="68"/>
                      <a:pt x="56" y="68"/>
                      <a:pt x="56" y="68"/>
                    </a:cubicBezTo>
                    <a:cubicBezTo>
                      <a:pt x="50" y="66"/>
                      <a:pt x="45" y="65"/>
                      <a:pt x="41" y="65"/>
                    </a:cubicBezTo>
                    <a:moveTo>
                      <a:pt x="257" y="13"/>
                    </a:moveTo>
                    <a:cubicBezTo>
                      <a:pt x="256" y="14"/>
                      <a:pt x="255" y="14"/>
                      <a:pt x="254" y="14"/>
                    </a:cubicBezTo>
                    <a:cubicBezTo>
                      <a:pt x="194" y="14"/>
                      <a:pt x="194" y="14"/>
                      <a:pt x="194" y="14"/>
                    </a:cubicBezTo>
                    <a:cubicBezTo>
                      <a:pt x="187" y="32"/>
                      <a:pt x="194" y="64"/>
                      <a:pt x="197" y="78"/>
                    </a:cubicBezTo>
                    <a:cubicBezTo>
                      <a:pt x="202" y="97"/>
                      <a:pt x="202" y="97"/>
                      <a:pt x="202" y="97"/>
                    </a:cubicBezTo>
                    <a:cubicBezTo>
                      <a:pt x="202" y="97"/>
                      <a:pt x="202" y="97"/>
                      <a:pt x="202" y="96"/>
                    </a:cubicBezTo>
                    <a:cubicBezTo>
                      <a:pt x="202" y="84"/>
                      <a:pt x="202" y="84"/>
                      <a:pt x="202" y="84"/>
                    </a:cubicBezTo>
                    <a:cubicBezTo>
                      <a:pt x="202" y="75"/>
                      <a:pt x="209" y="68"/>
                      <a:pt x="218" y="68"/>
                    </a:cubicBezTo>
                    <a:cubicBezTo>
                      <a:pt x="258" y="68"/>
                      <a:pt x="258" y="68"/>
                      <a:pt x="258" y="68"/>
                    </a:cubicBezTo>
                    <a:cubicBezTo>
                      <a:pt x="267" y="68"/>
                      <a:pt x="274" y="75"/>
                      <a:pt x="274" y="84"/>
                    </a:cubicBezTo>
                    <a:cubicBezTo>
                      <a:pt x="274" y="94"/>
                      <a:pt x="274" y="94"/>
                      <a:pt x="274" y="94"/>
                    </a:cubicBezTo>
                    <a:cubicBezTo>
                      <a:pt x="277" y="90"/>
                      <a:pt x="280" y="86"/>
                      <a:pt x="282" y="81"/>
                    </a:cubicBezTo>
                    <a:cubicBezTo>
                      <a:pt x="272" y="47"/>
                      <a:pt x="272" y="47"/>
                      <a:pt x="272" y="47"/>
                    </a:cubicBezTo>
                    <a:cubicBezTo>
                      <a:pt x="270" y="41"/>
                      <a:pt x="264" y="24"/>
                      <a:pt x="260" y="18"/>
                    </a:cubicBezTo>
                    <a:cubicBezTo>
                      <a:pt x="259" y="16"/>
                      <a:pt x="258" y="15"/>
                      <a:pt x="257" y="13"/>
                    </a:cubicBezTo>
                    <a:moveTo>
                      <a:pt x="98" y="0"/>
                    </a:moveTo>
                    <a:cubicBezTo>
                      <a:pt x="94" y="4"/>
                      <a:pt x="90" y="8"/>
                      <a:pt x="87" y="12"/>
                    </a:cubicBezTo>
                    <a:cubicBezTo>
                      <a:pt x="79" y="25"/>
                      <a:pt x="83" y="52"/>
                      <a:pt x="87" y="68"/>
                    </a:cubicBezTo>
                    <a:cubicBezTo>
                      <a:pt x="89" y="68"/>
                      <a:pt x="89" y="68"/>
                      <a:pt x="89" y="68"/>
                    </a:cubicBezTo>
                    <a:cubicBezTo>
                      <a:pt x="98" y="68"/>
                      <a:pt x="105" y="75"/>
                      <a:pt x="105" y="84"/>
                    </a:cubicBezTo>
                    <a:cubicBezTo>
                      <a:pt x="105" y="96"/>
                      <a:pt x="105" y="96"/>
                      <a:pt x="105" y="96"/>
                    </a:cubicBezTo>
                    <a:cubicBezTo>
                      <a:pt x="105" y="102"/>
                      <a:pt x="102" y="107"/>
                      <a:pt x="98" y="110"/>
                    </a:cubicBezTo>
                    <a:cubicBezTo>
                      <a:pt x="106" y="140"/>
                      <a:pt x="106" y="140"/>
                      <a:pt x="106" y="140"/>
                    </a:cubicBezTo>
                    <a:cubicBezTo>
                      <a:pt x="184" y="140"/>
                      <a:pt x="184" y="140"/>
                      <a:pt x="184" y="140"/>
                    </a:cubicBezTo>
                    <a:cubicBezTo>
                      <a:pt x="190" y="140"/>
                      <a:pt x="196" y="139"/>
                      <a:pt x="202" y="138"/>
                    </a:cubicBezTo>
                    <a:cubicBezTo>
                      <a:pt x="189" y="94"/>
                      <a:pt x="189" y="94"/>
                      <a:pt x="189" y="94"/>
                    </a:cubicBezTo>
                    <a:cubicBezTo>
                      <a:pt x="189" y="96"/>
                      <a:pt x="189" y="96"/>
                      <a:pt x="189" y="96"/>
                    </a:cubicBezTo>
                    <a:cubicBezTo>
                      <a:pt x="189" y="105"/>
                      <a:pt x="182" y="112"/>
                      <a:pt x="174" y="112"/>
                    </a:cubicBezTo>
                    <a:cubicBezTo>
                      <a:pt x="133" y="112"/>
                      <a:pt x="133" y="112"/>
                      <a:pt x="133" y="112"/>
                    </a:cubicBezTo>
                    <a:cubicBezTo>
                      <a:pt x="125" y="112"/>
                      <a:pt x="118" y="105"/>
                      <a:pt x="118" y="96"/>
                    </a:cubicBezTo>
                    <a:cubicBezTo>
                      <a:pt x="118" y="84"/>
                      <a:pt x="118" y="84"/>
                      <a:pt x="118" y="84"/>
                    </a:cubicBezTo>
                    <a:cubicBezTo>
                      <a:pt x="118" y="75"/>
                      <a:pt x="125" y="68"/>
                      <a:pt x="133" y="68"/>
                    </a:cubicBezTo>
                    <a:cubicBezTo>
                      <a:pt x="174" y="68"/>
                      <a:pt x="174" y="68"/>
                      <a:pt x="174" y="68"/>
                    </a:cubicBezTo>
                    <a:cubicBezTo>
                      <a:pt x="177" y="68"/>
                      <a:pt x="180" y="69"/>
                      <a:pt x="183" y="71"/>
                    </a:cubicBezTo>
                    <a:cubicBezTo>
                      <a:pt x="180" y="62"/>
                      <a:pt x="180" y="62"/>
                      <a:pt x="180" y="62"/>
                    </a:cubicBezTo>
                    <a:cubicBezTo>
                      <a:pt x="178" y="62"/>
                      <a:pt x="176" y="63"/>
                      <a:pt x="174" y="63"/>
                    </a:cubicBezTo>
                    <a:cubicBezTo>
                      <a:pt x="133" y="63"/>
                      <a:pt x="133" y="63"/>
                      <a:pt x="133" y="63"/>
                    </a:cubicBezTo>
                    <a:cubicBezTo>
                      <a:pt x="125" y="63"/>
                      <a:pt x="118" y="56"/>
                      <a:pt x="118" y="47"/>
                    </a:cubicBezTo>
                    <a:cubicBezTo>
                      <a:pt x="118" y="35"/>
                      <a:pt x="118" y="35"/>
                      <a:pt x="118" y="35"/>
                    </a:cubicBezTo>
                    <a:cubicBezTo>
                      <a:pt x="118" y="26"/>
                      <a:pt x="125" y="19"/>
                      <a:pt x="133" y="19"/>
                    </a:cubicBezTo>
                    <a:cubicBezTo>
                      <a:pt x="166" y="19"/>
                      <a:pt x="166" y="19"/>
                      <a:pt x="166" y="19"/>
                    </a:cubicBezTo>
                    <a:cubicBezTo>
                      <a:pt x="164" y="17"/>
                      <a:pt x="163" y="15"/>
                      <a:pt x="162" y="14"/>
                    </a:cubicBezTo>
                    <a:cubicBezTo>
                      <a:pt x="117" y="14"/>
                      <a:pt x="117" y="14"/>
                      <a:pt x="117" y="14"/>
                    </a:cubicBezTo>
                    <a:cubicBezTo>
                      <a:pt x="109" y="14"/>
                      <a:pt x="101" y="8"/>
                      <a:pt x="98"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Freeform 176"/>
              <p:cNvSpPr/>
              <p:nvPr/>
            </p:nvSpPr>
            <p:spPr bwMode="auto">
              <a:xfrm>
                <a:off x="6415088" y="3255963"/>
                <a:ext cx="49213" cy="95250"/>
              </a:xfrm>
              <a:custGeom>
                <a:gdLst>
                  <a:gd name="T0" fmla="*/ 20 w 20"/>
                  <a:gd name="T1" fmla="*/ 0 h 39"/>
                  <a:gd name="T2" fmla="*/ 1 w 20"/>
                  <a:gd name="T3" fmla="*/ 29 h 39"/>
                  <a:gd name="T4" fmla="*/ 0 w 20"/>
                  <a:gd name="T5" fmla="*/ 39 h 39"/>
                  <a:gd name="T6" fmla="*/ 7 w 20"/>
                  <a:gd name="T7" fmla="*/ 39 h 39"/>
                  <a:gd name="T8" fmla="*/ 20 w 20"/>
                  <a:gd name="T9" fmla="*/ 26 h 39"/>
                  <a:gd name="T10" fmla="*/ 20 w 20"/>
                  <a:gd name="T11" fmla="*/ 0 h 39"/>
                </a:gdLst>
                <a:cxnLst>
                  <a:cxn ang="0">
                    <a:pos x="T0" y="T1"/>
                  </a:cxn>
                  <a:cxn ang="0">
                    <a:pos x="T2" y="T3"/>
                  </a:cxn>
                  <a:cxn ang="0">
                    <a:pos x="T4" y="T5"/>
                  </a:cxn>
                  <a:cxn ang="0">
                    <a:pos x="T6" y="T7"/>
                  </a:cxn>
                  <a:cxn ang="0">
                    <a:pos x="T8" y="T9"/>
                  </a:cxn>
                  <a:cxn ang="0">
                    <a:pos x="T10" y="T11"/>
                  </a:cxn>
                </a:cxnLst>
                <a:rect l="0" t="0" r="r" b="b"/>
                <a:pathLst>
                  <a:path w="20" h="39">
                    <a:moveTo>
                      <a:pt x="20" y="0"/>
                    </a:moveTo>
                    <a:cubicBezTo>
                      <a:pt x="9" y="7"/>
                      <a:pt x="3" y="19"/>
                      <a:pt x="1" y="29"/>
                    </a:cubicBezTo>
                    <a:cubicBezTo>
                      <a:pt x="0" y="32"/>
                      <a:pt x="0" y="35"/>
                      <a:pt x="0" y="39"/>
                    </a:cubicBezTo>
                    <a:cubicBezTo>
                      <a:pt x="7" y="39"/>
                      <a:pt x="7" y="39"/>
                      <a:pt x="7" y="39"/>
                    </a:cubicBezTo>
                    <a:cubicBezTo>
                      <a:pt x="14" y="39"/>
                      <a:pt x="20" y="33"/>
                      <a:pt x="20" y="26"/>
                    </a:cubicBezTo>
                    <a:cubicBezTo>
                      <a:pt x="20" y="0"/>
                      <a:pt x="20" y="0"/>
                      <a:pt x="20"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Freeform 177"/>
              <p:cNvSpPr>
                <a:spLocks noEditPoints="1"/>
              </p:cNvSpPr>
              <p:nvPr/>
            </p:nvSpPr>
            <p:spPr bwMode="auto">
              <a:xfrm>
                <a:off x="6492876" y="3246438"/>
                <a:ext cx="174625" cy="106363"/>
              </a:xfrm>
              <a:custGeom>
                <a:gdLst>
                  <a:gd name="T0" fmla="*/ 23 w 72"/>
                  <a:gd name="T1" fmla="*/ 0 h 44"/>
                  <a:gd name="T2" fmla="*/ 16 w 72"/>
                  <a:gd name="T3" fmla="*/ 0 h 44"/>
                  <a:gd name="T4" fmla="*/ 0 w 72"/>
                  <a:gd name="T5" fmla="*/ 16 h 44"/>
                  <a:gd name="T6" fmla="*/ 0 w 72"/>
                  <a:gd name="T7" fmla="*/ 28 h 44"/>
                  <a:gd name="T8" fmla="*/ 16 w 72"/>
                  <a:gd name="T9" fmla="*/ 44 h 44"/>
                  <a:gd name="T10" fmla="*/ 51 w 72"/>
                  <a:gd name="T11" fmla="*/ 44 h 44"/>
                  <a:gd name="T12" fmla="*/ 49 w 72"/>
                  <a:gd name="T13" fmla="*/ 38 h 44"/>
                  <a:gd name="T14" fmla="*/ 28 w 72"/>
                  <a:gd name="T15" fmla="*/ 3 h 44"/>
                  <a:gd name="T16" fmla="*/ 23 w 72"/>
                  <a:gd name="T17" fmla="*/ 0 h 44"/>
                  <a:gd name="T18" fmla="*/ 56 w 72"/>
                  <a:gd name="T19" fmla="*/ 0 h 44"/>
                  <a:gd name="T20" fmla="*/ 54 w 72"/>
                  <a:gd name="T21" fmla="*/ 0 h 44"/>
                  <a:gd name="T22" fmla="*/ 55 w 72"/>
                  <a:gd name="T23" fmla="*/ 3 h 44"/>
                  <a:gd name="T24" fmla="*/ 65 w 72"/>
                  <a:gd name="T25" fmla="*/ 42 h 44"/>
                  <a:gd name="T26" fmla="*/ 72 w 72"/>
                  <a:gd name="T27" fmla="*/ 28 h 44"/>
                  <a:gd name="T28" fmla="*/ 72 w 72"/>
                  <a:gd name="T29" fmla="*/ 16 h 44"/>
                  <a:gd name="T30" fmla="*/ 56 w 72"/>
                  <a:gd name="T31"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2" h="44">
                    <a:moveTo>
                      <a:pt x="23" y="0"/>
                    </a:moveTo>
                    <a:cubicBezTo>
                      <a:pt x="16" y="0"/>
                      <a:pt x="16" y="0"/>
                      <a:pt x="16" y="0"/>
                    </a:cubicBezTo>
                    <a:cubicBezTo>
                      <a:pt x="8" y="0"/>
                      <a:pt x="0" y="7"/>
                      <a:pt x="0" y="16"/>
                    </a:cubicBezTo>
                    <a:cubicBezTo>
                      <a:pt x="0" y="28"/>
                      <a:pt x="0" y="28"/>
                      <a:pt x="0" y="28"/>
                    </a:cubicBezTo>
                    <a:cubicBezTo>
                      <a:pt x="0" y="37"/>
                      <a:pt x="8" y="44"/>
                      <a:pt x="16" y="44"/>
                    </a:cubicBezTo>
                    <a:cubicBezTo>
                      <a:pt x="51" y="44"/>
                      <a:pt x="51" y="44"/>
                      <a:pt x="51" y="44"/>
                    </a:cubicBezTo>
                    <a:cubicBezTo>
                      <a:pt x="49" y="38"/>
                      <a:pt x="49" y="38"/>
                      <a:pt x="49" y="38"/>
                    </a:cubicBezTo>
                    <a:cubicBezTo>
                      <a:pt x="45" y="23"/>
                      <a:pt x="41" y="10"/>
                      <a:pt x="28" y="3"/>
                    </a:cubicBezTo>
                    <a:cubicBezTo>
                      <a:pt x="26" y="2"/>
                      <a:pt x="25" y="1"/>
                      <a:pt x="23" y="0"/>
                    </a:cubicBezTo>
                    <a:moveTo>
                      <a:pt x="56" y="0"/>
                    </a:moveTo>
                    <a:cubicBezTo>
                      <a:pt x="54" y="0"/>
                      <a:pt x="54" y="0"/>
                      <a:pt x="54" y="0"/>
                    </a:cubicBezTo>
                    <a:cubicBezTo>
                      <a:pt x="55" y="1"/>
                      <a:pt x="55" y="2"/>
                      <a:pt x="55" y="3"/>
                    </a:cubicBezTo>
                    <a:cubicBezTo>
                      <a:pt x="65" y="42"/>
                      <a:pt x="65" y="42"/>
                      <a:pt x="65" y="42"/>
                    </a:cubicBezTo>
                    <a:cubicBezTo>
                      <a:pt x="69" y="39"/>
                      <a:pt x="72" y="34"/>
                      <a:pt x="72" y="28"/>
                    </a:cubicBezTo>
                    <a:cubicBezTo>
                      <a:pt x="72" y="16"/>
                      <a:pt x="72" y="16"/>
                      <a:pt x="72" y="16"/>
                    </a:cubicBezTo>
                    <a:cubicBezTo>
                      <a:pt x="72" y="7"/>
                      <a:pt x="65"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Freeform 178"/>
              <p:cNvSpPr/>
              <p:nvPr/>
            </p:nvSpPr>
            <p:spPr bwMode="auto">
              <a:xfrm>
                <a:off x="6699251" y="3246438"/>
                <a:ext cx="171450" cy="106363"/>
              </a:xfrm>
              <a:custGeom>
                <a:gdLst>
                  <a:gd name="T0" fmla="*/ 56 w 71"/>
                  <a:gd name="T1" fmla="*/ 0 h 44"/>
                  <a:gd name="T2" fmla="*/ 15 w 71"/>
                  <a:gd name="T3" fmla="*/ 0 h 44"/>
                  <a:gd name="T4" fmla="*/ 0 w 71"/>
                  <a:gd name="T5" fmla="*/ 16 h 44"/>
                  <a:gd name="T6" fmla="*/ 0 w 71"/>
                  <a:gd name="T7" fmla="*/ 28 h 44"/>
                  <a:gd name="T8" fmla="*/ 15 w 71"/>
                  <a:gd name="T9" fmla="*/ 44 h 44"/>
                  <a:gd name="T10" fmla="*/ 56 w 71"/>
                  <a:gd name="T11" fmla="*/ 44 h 44"/>
                  <a:gd name="T12" fmla="*/ 71 w 71"/>
                  <a:gd name="T13" fmla="*/ 28 h 44"/>
                  <a:gd name="T14" fmla="*/ 71 w 71"/>
                  <a:gd name="T15" fmla="*/ 26 h 44"/>
                  <a:gd name="T16" fmla="*/ 65 w 71"/>
                  <a:gd name="T17" fmla="*/ 3 h 44"/>
                  <a:gd name="T18" fmla="*/ 56 w 71"/>
                  <a:gd name="T19"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1" h="44">
                    <a:moveTo>
                      <a:pt x="56" y="0"/>
                    </a:moveTo>
                    <a:cubicBezTo>
                      <a:pt x="15" y="0"/>
                      <a:pt x="15" y="0"/>
                      <a:pt x="15" y="0"/>
                    </a:cubicBezTo>
                    <a:cubicBezTo>
                      <a:pt x="7" y="0"/>
                      <a:pt x="0" y="7"/>
                      <a:pt x="0" y="16"/>
                    </a:cubicBezTo>
                    <a:cubicBezTo>
                      <a:pt x="0" y="28"/>
                      <a:pt x="0" y="28"/>
                      <a:pt x="0" y="28"/>
                    </a:cubicBezTo>
                    <a:cubicBezTo>
                      <a:pt x="0" y="37"/>
                      <a:pt x="7" y="44"/>
                      <a:pt x="15" y="44"/>
                    </a:cubicBezTo>
                    <a:cubicBezTo>
                      <a:pt x="56" y="44"/>
                      <a:pt x="56" y="44"/>
                      <a:pt x="56" y="44"/>
                    </a:cubicBezTo>
                    <a:cubicBezTo>
                      <a:pt x="64" y="44"/>
                      <a:pt x="71" y="37"/>
                      <a:pt x="71" y="28"/>
                    </a:cubicBezTo>
                    <a:cubicBezTo>
                      <a:pt x="71" y="26"/>
                      <a:pt x="71" y="26"/>
                      <a:pt x="71" y="26"/>
                    </a:cubicBezTo>
                    <a:cubicBezTo>
                      <a:pt x="65" y="3"/>
                      <a:pt x="65" y="3"/>
                      <a:pt x="65" y="3"/>
                    </a:cubicBezTo>
                    <a:cubicBezTo>
                      <a:pt x="62" y="1"/>
                      <a:pt x="59"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Freeform 179"/>
              <p:cNvSpPr/>
              <p:nvPr/>
            </p:nvSpPr>
            <p:spPr bwMode="auto">
              <a:xfrm>
                <a:off x="6699251" y="3127375"/>
                <a:ext cx="150813" cy="106363"/>
              </a:xfrm>
              <a:custGeom>
                <a:gdLst>
                  <a:gd name="T0" fmla="*/ 48 w 62"/>
                  <a:gd name="T1" fmla="*/ 0 h 44"/>
                  <a:gd name="T2" fmla="*/ 15 w 62"/>
                  <a:gd name="T3" fmla="*/ 0 h 44"/>
                  <a:gd name="T4" fmla="*/ 0 w 62"/>
                  <a:gd name="T5" fmla="*/ 16 h 44"/>
                  <a:gd name="T6" fmla="*/ 0 w 62"/>
                  <a:gd name="T7" fmla="*/ 28 h 44"/>
                  <a:gd name="T8" fmla="*/ 15 w 62"/>
                  <a:gd name="T9" fmla="*/ 44 h 44"/>
                  <a:gd name="T10" fmla="*/ 56 w 62"/>
                  <a:gd name="T11" fmla="*/ 44 h 44"/>
                  <a:gd name="T12" fmla="*/ 62 w 62"/>
                  <a:gd name="T13" fmla="*/ 43 h 44"/>
                  <a:gd name="T14" fmla="*/ 53 w 62"/>
                  <a:gd name="T15" fmla="*/ 12 h 44"/>
                  <a:gd name="T16" fmla="*/ 48 w 62"/>
                  <a:gd name="T17"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44">
                    <a:moveTo>
                      <a:pt x="48" y="0"/>
                    </a:moveTo>
                    <a:cubicBezTo>
                      <a:pt x="15" y="0"/>
                      <a:pt x="15" y="0"/>
                      <a:pt x="15" y="0"/>
                    </a:cubicBezTo>
                    <a:cubicBezTo>
                      <a:pt x="7" y="0"/>
                      <a:pt x="0" y="7"/>
                      <a:pt x="0" y="16"/>
                    </a:cubicBezTo>
                    <a:cubicBezTo>
                      <a:pt x="0" y="28"/>
                      <a:pt x="0" y="28"/>
                      <a:pt x="0" y="28"/>
                    </a:cubicBezTo>
                    <a:cubicBezTo>
                      <a:pt x="0" y="37"/>
                      <a:pt x="7" y="44"/>
                      <a:pt x="15" y="44"/>
                    </a:cubicBezTo>
                    <a:cubicBezTo>
                      <a:pt x="56" y="44"/>
                      <a:pt x="56" y="44"/>
                      <a:pt x="56" y="44"/>
                    </a:cubicBezTo>
                    <a:cubicBezTo>
                      <a:pt x="58" y="44"/>
                      <a:pt x="60" y="43"/>
                      <a:pt x="62" y="43"/>
                    </a:cubicBezTo>
                    <a:cubicBezTo>
                      <a:pt x="53" y="12"/>
                      <a:pt x="53" y="12"/>
                      <a:pt x="53" y="12"/>
                    </a:cubicBezTo>
                    <a:cubicBezTo>
                      <a:pt x="52" y="8"/>
                      <a:pt x="50" y="4"/>
                      <a:pt x="48"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 name="Freeform 180"/>
              <p:cNvSpPr/>
              <p:nvPr/>
            </p:nvSpPr>
            <p:spPr bwMode="auto">
              <a:xfrm>
                <a:off x="6902451" y="3246438"/>
                <a:ext cx="174625" cy="106363"/>
              </a:xfrm>
              <a:custGeom>
                <a:gdLst>
                  <a:gd name="T0" fmla="*/ 56 w 72"/>
                  <a:gd name="T1" fmla="*/ 0 h 44"/>
                  <a:gd name="T2" fmla="*/ 16 w 72"/>
                  <a:gd name="T3" fmla="*/ 0 h 44"/>
                  <a:gd name="T4" fmla="*/ 0 w 72"/>
                  <a:gd name="T5" fmla="*/ 16 h 44"/>
                  <a:gd name="T6" fmla="*/ 0 w 72"/>
                  <a:gd name="T7" fmla="*/ 28 h 44"/>
                  <a:gd name="T8" fmla="*/ 0 w 72"/>
                  <a:gd name="T9" fmla="*/ 29 h 44"/>
                  <a:gd name="T10" fmla="*/ 1 w 72"/>
                  <a:gd name="T11" fmla="*/ 34 h 44"/>
                  <a:gd name="T12" fmla="*/ 16 w 72"/>
                  <a:gd name="T13" fmla="*/ 44 h 44"/>
                  <a:gd name="T14" fmla="*/ 55 w 72"/>
                  <a:gd name="T15" fmla="*/ 44 h 44"/>
                  <a:gd name="T16" fmla="*/ 56 w 72"/>
                  <a:gd name="T17" fmla="*/ 44 h 44"/>
                  <a:gd name="T18" fmla="*/ 72 w 72"/>
                  <a:gd name="T19" fmla="*/ 28 h 44"/>
                  <a:gd name="T20" fmla="*/ 72 w 72"/>
                  <a:gd name="T21" fmla="*/ 26 h 44"/>
                  <a:gd name="T22" fmla="*/ 72 w 72"/>
                  <a:gd name="T23" fmla="*/ 16 h 44"/>
                  <a:gd name="T24" fmla="*/ 56 w 72"/>
                  <a:gd name="T25"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2" h="44">
                    <a:moveTo>
                      <a:pt x="56" y="0"/>
                    </a:moveTo>
                    <a:cubicBezTo>
                      <a:pt x="16" y="0"/>
                      <a:pt x="16" y="0"/>
                      <a:pt x="16" y="0"/>
                    </a:cubicBezTo>
                    <a:cubicBezTo>
                      <a:pt x="7" y="0"/>
                      <a:pt x="0" y="7"/>
                      <a:pt x="0" y="16"/>
                    </a:cubicBezTo>
                    <a:cubicBezTo>
                      <a:pt x="0" y="28"/>
                      <a:pt x="0" y="28"/>
                      <a:pt x="0" y="28"/>
                    </a:cubicBezTo>
                    <a:cubicBezTo>
                      <a:pt x="0" y="29"/>
                      <a:pt x="0" y="29"/>
                      <a:pt x="0" y="29"/>
                    </a:cubicBezTo>
                    <a:cubicBezTo>
                      <a:pt x="1" y="34"/>
                      <a:pt x="1" y="34"/>
                      <a:pt x="1" y="34"/>
                    </a:cubicBezTo>
                    <a:cubicBezTo>
                      <a:pt x="3" y="40"/>
                      <a:pt x="9" y="44"/>
                      <a:pt x="16" y="44"/>
                    </a:cubicBezTo>
                    <a:cubicBezTo>
                      <a:pt x="55" y="44"/>
                      <a:pt x="55" y="44"/>
                      <a:pt x="55" y="44"/>
                    </a:cubicBezTo>
                    <a:cubicBezTo>
                      <a:pt x="56" y="44"/>
                      <a:pt x="56" y="44"/>
                      <a:pt x="56" y="44"/>
                    </a:cubicBezTo>
                    <a:cubicBezTo>
                      <a:pt x="65" y="44"/>
                      <a:pt x="72" y="37"/>
                      <a:pt x="72" y="28"/>
                    </a:cubicBezTo>
                    <a:cubicBezTo>
                      <a:pt x="72" y="26"/>
                      <a:pt x="72" y="26"/>
                      <a:pt x="72" y="26"/>
                    </a:cubicBezTo>
                    <a:cubicBezTo>
                      <a:pt x="72" y="16"/>
                      <a:pt x="72" y="16"/>
                      <a:pt x="72" y="16"/>
                    </a:cubicBezTo>
                    <a:cubicBezTo>
                      <a:pt x="72" y="7"/>
                      <a:pt x="65"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 name="Freeform 181"/>
              <p:cNvSpPr>
                <a:spLocks noEditPoints="1"/>
              </p:cNvSpPr>
              <p:nvPr/>
            </p:nvSpPr>
            <p:spPr bwMode="auto">
              <a:xfrm>
                <a:off x="6650038" y="3060700"/>
                <a:ext cx="385763" cy="55563"/>
              </a:xfrm>
              <a:custGeom>
                <a:gdLst>
                  <a:gd name="T0" fmla="*/ 130 w 159"/>
                  <a:gd name="T1" fmla="*/ 4 h 23"/>
                  <a:gd name="T2" fmla="*/ 120 w 159"/>
                  <a:gd name="T3" fmla="*/ 6 h 23"/>
                  <a:gd name="T4" fmla="*/ 103 w 159"/>
                  <a:gd name="T5" fmla="*/ 13 h 23"/>
                  <a:gd name="T6" fmla="*/ 96 w 159"/>
                  <a:gd name="T7" fmla="*/ 23 h 23"/>
                  <a:gd name="T8" fmla="*/ 156 w 159"/>
                  <a:gd name="T9" fmla="*/ 23 h 23"/>
                  <a:gd name="T10" fmla="*/ 159 w 159"/>
                  <a:gd name="T11" fmla="*/ 22 h 23"/>
                  <a:gd name="T12" fmla="*/ 130 w 159"/>
                  <a:gd name="T13" fmla="*/ 4 h 23"/>
                  <a:gd name="T14" fmla="*/ 29 w 159"/>
                  <a:gd name="T15" fmla="*/ 0 h 23"/>
                  <a:gd name="T16" fmla="*/ 0 w 159"/>
                  <a:gd name="T17" fmla="*/ 9 h 23"/>
                  <a:gd name="T18" fmla="*/ 19 w 159"/>
                  <a:gd name="T19" fmla="*/ 23 h 23"/>
                  <a:gd name="T20" fmla="*/ 64 w 159"/>
                  <a:gd name="T21" fmla="*/ 23 h 23"/>
                  <a:gd name="T22" fmla="*/ 30 w 159"/>
                  <a:gd name="T23" fmla="*/ 0 h 23"/>
                  <a:gd name="T24" fmla="*/ 29 w 159"/>
                  <a:gd name="T25" fmla="*/ 0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9" h="23">
                    <a:moveTo>
                      <a:pt x="130" y="4"/>
                    </a:moveTo>
                    <a:cubicBezTo>
                      <a:pt x="124" y="4"/>
                      <a:pt x="120" y="6"/>
                      <a:pt x="120" y="6"/>
                    </a:cubicBezTo>
                    <a:cubicBezTo>
                      <a:pt x="114" y="7"/>
                      <a:pt x="107" y="9"/>
                      <a:pt x="103" y="13"/>
                    </a:cubicBezTo>
                    <a:cubicBezTo>
                      <a:pt x="100" y="15"/>
                      <a:pt x="97" y="19"/>
                      <a:pt x="96" y="23"/>
                    </a:cubicBezTo>
                    <a:cubicBezTo>
                      <a:pt x="156" y="23"/>
                      <a:pt x="156" y="23"/>
                      <a:pt x="156" y="23"/>
                    </a:cubicBezTo>
                    <a:cubicBezTo>
                      <a:pt x="157" y="23"/>
                      <a:pt x="158" y="23"/>
                      <a:pt x="159" y="22"/>
                    </a:cubicBezTo>
                    <a:cubicBezTo>
                      <a:pt x="149" y="7"/>
                      <a:pt x="138" y="4"/>
                      <a:pt x="130" y="4"/>
                    </a:cubicBezTo>
                    <a:moveTo>
                      <a:pt x="29" y="0"/>
                    </a:moveTo>
                    <a:cubicBezTo>
                      <a:pt x="19" y="0"/>
                      <a:pt x="9" y="4"/>
                      <a:pt x="0" y="9"/>
                    </a:cubicBezTo>
                    <a:cubicBezTo>
                      <a:pt x="3" y="17"/>
                      <a:pt x="11" y="23"/>
                      <a:pt x="19" y="23"/>
                    </a:cubicBezTo>
                    <a:cubicBezTo>
                      <a:pt x="64" y="23"/>
                      <a:pt x="64" y="23"/>
                      <a:pt x="64" y="23"/>
                    </a:cubicBezTo>
                    <a:cubicBezTo>
                      <a:pt x="49" y="1"/>
                      <a:pt x="30" y="0"/>
                      <a:pt x="30" y="0"/>
                    </a:cubicBezTo>
                    <a:cubicBezTo>
                      <a:pt x="30" y="0"/>
                      <a:pt x="30" y="0"/>
                      <a:pt x="29"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Freeform 182"/>
              <p:cNvSpPr/>
              <p:nvPr/>
            </p:nvSpPr>
            <p:spPr bwMode="auto">
              <a:xfrm>
                <a:off x="6262688" y="3043238"/>
                <a:ext cx="1308100" cy="1695450"/>
              </a:xfrm>
              <a:custGeom>
                <a:gdLst>
                  <a:gd name="T0" fmla="*/ 299 w 540"/>
                  <a:gd name="T1" fmla="*/ 701 h 701"/>
                  <a:gd name="T2" fmla="*/ 294 w 540"/>
                  <a:gd name="T3" fmla="*/ 681 h 701"/>
                  <a:gd name="T4" fmla="*/ 222 w 540"/>
                  <a:gd name="T5" fmla="*/ 660 h 701"/>
                  <a:gd name="T6" fmla="*/ 13 w 540"/>
                  <a:gd name="T7" fmla="*/ 439 h 701"/>
                  <a:gd name="T8" fmla="*/ 62 w 540"/>
                  <a:gd name="T9" fmla="*/ 384 h 701"/>
                  <a:gd name="T10" fmla="*/ 89 w 540"/>
                  <a:gd name="T11" fmla="*/ 395 h 701"/>
                  <a:gd name="T12" fmla="*/ 162 w 540"/>
                  <a:gd name="T13" fmla="*/ 465 h 701"/>
                  <a:gd name="T14" fmla="*/ 74 w 540"/>
                  <a:gd name="T15" fmla="*/ 147 h 701"/>
                  <a:gd name="T16" fmla="*/ 73 w 540"/>
                  <a:gd name="T17" fmla="*/ 115 h 701"/>
                  <a:gd name="T18" fmla="*/ 106 w 540"/>
                  <a:gd name="T19" fmla="*/ 80 h 701"/>
                  <a:gd name="T20" fmla="*/ 133 w 540"/>
                  <a:gd name="T21" fmla="*/ 85 h 701"/>
                  <a:gd name="T22" fmla="*/ 154 w 540"/>
                  <a:gd name="T23" fmla="*/ 120 h 701"/>
                  <a:gd name="T24" fmla="*/ 233 w 540"/>
                  <a:gd name="T25" fmla="*/ 369 h 701"/>
                  <a:gd name="T26" fmla="*/ 159 w 540"/>
                  <a:gd name="T27" fmla="*/ 85 h 701"/>
                  <a:gd name="T28" fmla="*/ 158 w 540"/>
                  <a:gd name="T29" fmla="*/ 27 h 701"/>
                  <a:gd name="T30" fmla="*/ 199 w 540"/>
                  <a:gd name="T31" fmla="*/ 5 h 701"/>
                  <a:gd name="T32" fmla="*/ 243 w 540"/>
                  <a:gd name="T33" fmla="*/ 46 h 701"/>
                  <a:gd name="T34" fmla="*/ 322 w 540"/>
                  <a:gd name="T35" fmla="*/ 318 h 701"/>
                  <a:gd name="T36" fmla="*/ 269 w 540"/>
                  <a:gd name="T37" fmla="*/ 93 h 701"/>
                  <a:gd name="T38" fmla="*/ 272 w 540"/>
                  <a:gd name="T39" fmla="*/ 18 h 701"/>
                  <a:gd name="T40" fmla="*/ 290 w 540"/>
                  <a:gd name="T41" fmla="*/ 11 h 701"/>
                  <a:gd name="T42" fmla="*/ 332 w 540"/>
                  <a:gd name="T43" fmla="*/ 33 h 701"/>
                  <a:gd name="T44" fmla="*/ 343 w 540"/>
                  <a:gd name="T45" fmla="*/ 62 h 701"/>
                  <a:gd name="T46" fmla="*/ 418 w 540"/>
                  <a:gd name="T47" fmla="*/ 306 h 701"/>
                  <a:gd name="T48" fmla="*/ 377 w 540"/>
                  <a:gd name="T49" fmla="*/ 138 h 701"/>
                  <a:gd name="T50" fmla="*/ 386 w 540"/>
                  <a:gd name="T51" fmla="*/ 89 h 701"/>
                  <a:gd name="T52" fmla="*/ 402 w 540"/>
                  <a:gd name="T53" fmla="*/ 82 h 701"/>
                  <a:gd name="T54" fmla="*/ 449 w 540"/>
                  <a:gd name="T55" fmla="*/ 118 h 701"/>
                  <a:gd name="T56" fmla="*/ 523 w 540"/>
                  <a:gd name="T57" fmla="*/ 417 h 701"/>
                  <a:gd name="T58" fmla="*/ 536 w 540"/>
                  <a:gd name="T59" fmla="*/ 485 h 701"/>
                  <a:gd name="T60" fmla="*/ 539 w 540"/>
                  <a:gd name="T61" fmla="*/ 541 h 701"/>
                  <a:gd name="T62" fmla="*/ 529 w 540"/>
                  <a:gd name="T63" fmla="*/ 581 h 701"/>
                  <a:gd name="T64" fmla="*/ 513 w 540"/>
                  <a:gd name="T65" fmla="*/ 609 h 701"/>
                  <a:gd name="T66" fmla="*/ 521 w 540"/>
                  <a:gd name="T67" fmla="*/ 635 h 701"/>
                  <a:gd name="T68" fmla="*/ 299 w 540"/>
                  <a:gd name="T69" fmla="*/ 701 h 7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40" h="701">
                    <a:moveTo>
                      <a:pt x="299" y="701"/>
                    </a:moveTo>
                    <a:cubicBezTo>
                      <a:pt x="294" y="681"/>
                      <a:pt x="294" y="681"/>
                      <a:pt x="294" y="681"/>
                    </a:cubicBezTo>
                    <a:cubicBezTo>
                      <a:pt x="294" y="681"/>
                      <a:pt x="243" y="683"/>
                      <a:pt x="222" y="660"/>
                    </a:cubicBezTo>
                    <a:cubicBezTo>
                      <a:pt x="222" y="660"/>
                      <a:pt x="41" y="473"/>
                      <a:pt x="13" y="439"/>
                    </a:cubicBezTo>
                    <a:cubicBezTo>
                      <a:pt x="13" y="439"/>
                      <a:pt x="0" y="375"/>
                      <a:pt x="62" y="384"/>
                    </a:cubicBezTo>
                    <a:cubicBezTo>
                      <a:pt x="62" y="384"/>
                      <a:pt x="73" y="381"/>
                      <a:pt x="89" y="395"/>
                    </a:cubicBezTo>
                    <a:cubicBezTo>
                      <a:pt x="162" y="465"/>
                      <a:pt x="162" y="465"/>
                      <a:pt x="162" y="465"/>
                    </a:cubicBezTo>
                    <a:cubicBezTo>
                      <a:pt x="74" y="147"/>
                      <a:pt x="74" y="147"/>
                      <a:pt x="74" y="147"/>
                    </a:cubicBezTo>
                    <a:cubicBezTo>
                      <a:pt x="71" y="137"/>
                      <a:pt x="71" y="126"/>
                      <a:pt x="73" y="115"/>
                    </a:cubicBezTo>
                    <a:cubicBezTo>
                      <a:pt x="77" y="102"/>
                      <a:pt x="85" y="86"/>
                      <a:pt x="106" y="80"/>
                    </a:cubicBezTo>
                    <a:cubicBezTo>
                      <a:pt x="106" y="80"/>
                      <a:pt x="118" y="77"/>
                      <a:pt x="133" y="85"/>
                    </a:cubicBezTo>
                    <a:cubicBezTo>
                      <a:pt x="145" y="93"/>
                      <a:pt x="149" y="106"/>
                      <a:pt x="154" y="120"/>
                    </a:cubicBezTo>
                    <a:cubicBezTo>
                      <a:pt x="233" y="369"/>
                      <a:pt x="233" y="369"/>
                      <a:pt x="233" y="369"/>
                    </a:cubicBezTo>
                    <a:cubicBezTo>
                      <a:pt x="159" y="85"/>
                      <a:pt x="159" y="85"/>
                      <a:pt x="159" y="85"/>
                    </a:cubicBezTo>
                    <a:cubicBezTo>
                      <a:pt x="155" y="69"/>
                      <a:pt x="150" y="40"/>
                      <a:pt x="158" y="27"/>
                    </a:cubicBezTo>
                    <a:cubicBezTo>
                      <a:pt x="166" y="15"/>
                      <a:pt x="182" y="5"/>
                      <a:pt x="199" y="5"/>
                    </a:cubicBezTo>
                    <a:cubicBezTo>
                      <a:pt x="199" y="5"/>
                      <a:pt x="229" y="8"/>
                      <a:pt x="243" y="46"/>
                    </a:cubicBezTo>
                    <a:cubicBezTo>
                      <a:pt x="322" y="318"/>
                      <a:pt x="322" y="318"/>
                      <a:pt x="322" y="318"/>
                    </a:cubicBezTo>
                    <a:cubicBezTo>
                      <a:pt x="269" y="93"/>
                      <a:pt x="269" y="93"/>
                      <a:pt x="269" y="93"/>
                    </a:cubicBezTo>
                    <a:cubicBezTo>
                      <a:pt x="264" y="75"/>
                      <a:pt x="255" y="31"/>
                      <a:pt x="272" y="18"/>
                    </a:cubicBezTo>
                    <a:cubicBezTo>
                      <a:pt x="277" y="15"/>
                      <a:pt x="283" y="13"/>
                      <a:pt x="290" y="11"/>
                    </a:cubicBezTo>
                    <a:cubicBezTo>
                      <a:pt x="290" y="11"/>
                      <a:pt x="312" y="0"/>
                      <a:pt x="332" y="33"/>
                    </a:cubicBezTo>
                    <a:cubicBezTo>
                      <a:pt x="335" y="38"/>
                      <a:pt x="341" y="55"/>
                      <a:pt x="343" y="62"/>
                    </a:cubicBezTo>
                    <a:cubicBezTo>
                      <a:pt x="418" y="306"/>
                      <a:pt x="418" y="306"/>
                      <a:pt x="418" y="306"/>
                    </a:cubicBezTo>
                    <a:cubicBezTo>
                      <a:pt x="377" y="138"/>
                      <a:pt x="377" y="138"/>
                      <a:pt x="377" y="138"/>
                    </a:cubicBezTo>
                    <a:cubicBezTo>
                      <a:pt x="373" y="121"/>
                      <a:pt x="372" y="100"/>
                      <a:pt x="386" y="89"/>
                    </a:cubicBezTo>
                    <a:cubicBezTo>
                      <a:pt x="390" y="85"/>
                      <a:pt x="396" y="83"/>
                      <a:pt x="402" y="82"/>
                    </a:cubicBezTo>
                    <a:cubicBezTo>
                      <a:pt x="402" y="82"/>
                      <a:pt x="436" y="73"/>
                      <a:pt x="449" y="118"/>
                    </a:cubicBezTo>
                    <a:cubicBezTo>
                      <a:pt x="523" y="417"/>
                      <a:pt x="523" y="417"/>
                      <a:pt x="523" y="417"/>
                    </a:cubicBezTo>
                    <a:cubicBezTo>
                      <a:pt x="536" y="485"/>
                      <a:pt x="536" y="485"/>
                      <a:pt x="536" y="485"/>
                    </a:cubicBezTo>
                    <a:cubicBezTo>
                      <a:pt x="539" y="503"/>
                      <a:pt x="540" y="522"/>
                      <a:pt x="539" y="541"/>
                    </a:cubicBezTo>
                    <a:cubicBezTo>
                      <a:pt x="537" y="553"/>
                      <a:pt x="535" y="568"/>
                      <a:pt x="529" y="581"/>
                    </a:cubicBezTo>
                    <a:cubicBezTo>
                      <a:pt x="529" y="581"/>
                      <a:pt x="520" y="607"/>
                      <a:pt x="513" y="609"/>
                    </a:cubicBezTo>
                    <a:cubicBezTo>
                      <a:pt x="521" y="635"/>
                      <a:pt x="521" y="635"/>
                      <a:pt x="521" y="635"/>
                    </a:cubicBezTo>
                    <a:lnTo>
                      <a:pt x="299" y="701"/>
                    </a:lnTo>
                    <a:close/>
                  </a:path>
                </a:pathLst>
              </a:custGeom>
              <a:solidFill>
                <a:srgbClr val="EDBE8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Freeform 183"/>
              <p:cNvSpPr/>
              <p:nvPr/>
            </p:nvSpPr>
            <p:spPr bwMode="auto">
              <a:xfrm>
                <a:off x="6897688" y="4506913"/>
                <a:ext cx="709613" cy="304800"/>
              </a:xfrm>
              <a:custGeom>
                <a:gdLst>
                  <a:gd name="T0" fmla="*/ 447 w 447"/>
                  <a:gd name="T1" fmla="*/ 50 h 192"/>
                  <a:gd name="T2" fmla="*/ 433 w 447"/>
                  <a:gd name="T3" fmla="*/ 0 h 192"/>
                  <a:gd name="T4" fmla="*/ 0 w 447"/>
                  <a:gd name="T5" fmla="*/ 142 h 192"/>
                  <a:gd name="T6" fmla="*/ 15 w 447"/>
                  <a:gd name="T7" fmla="*/ 192 h 192"/>
                  <a:gd name="T8" fmla="*/ 447 w 447"/>
                  <a:gd name="T9" fmla="*/ 50 h 192"/>
                </a:gdLst>
                <a:cxnLst>
                  <a:cxn ang="0">
                    <a:pos x="T0" y="T1"/>
                  </a:cxn>
                  <a:cxn ang="0">
                    <a:pos x="T2" y="T3"/>
                  </a:cxn>
                  <a:cxn ang="0">
                    <a:pos x="T4" y="T5"/>
                  </a:cxn>
                  <a:cxn ang="0">
                    <a:pos x="T6" y="T7"/>
                  </a:cxn>
                  <a:cxn ang="0">
                    <a:pos x="T8" y="T9"/>
                  </a:cxn>
                </a:cxnLst>
                <a:rect l="0" t="0" r="r" b="b"/>
                <a:pathLst>
                  <a:path w="447" h="192">
                    <a:moveTo>
                      <a:pt x="447" y="50"/>
                    </a:moveTo>
                    <a:lnTo>
                      <a:pt x="433" y="0"/>
                    </a:lnTo>
                    <a:lnTo>
                      <a:pt x="0" y="142"/>
                    </a:lnTo>
                    <a:lnTo>
                      <a:pt x="15" y="192"/>
                    </a:lnTo>
                    <a:lnTo>
                      <a:pt x="447" y="5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 name="Freeform 184"/>
              <p:cNvSpPr/>
              <p:nvPr/>
            </p:nvSpPr>
            <p:spPr bwMode="auto">
              <a:xfrm>
                <a:off x="6880226" y="4572000"/>
                <a:ext cx="1279525" cy="2284413"/>
              </a:xfrm>
              <a:custGeom>
                <a:gdLst>
                  <a:gd name="T0" fmla="*/ 301 w 528"/>
                  <a:gd name="T1" fmla="*/ 0 h 944"/>
                  <a:gd name="T2" fmla="*/ 311 w 528"/>
                  <a:gd name="T3" fmla="*/ 43 h 944"/>
                  <a:gd name="T4" fmla="*/ 478 w 528"/>
                  <a:gd name="T5" fmla="*/ 714 h 944"/>
                  <a:gd name="T6" fmla="*/ 528 w 528"/>
                  <a:gd name="T7" fmla="*/ 944 h 944"/>
                  <a:gd name="T8" fmla="*/ 150 w 528"/>
                  <a:gd name="T9" fmla="*/ 944 h 944"/>
                  <a:gd name="T10" fmla="*/ 48 w 528"/>
                  <a:gd name="T11" fmla="*/ 302 h 944"/>
                  <a:gd name="T12" fmla="*/ 0 w 528"/>
                  <a:gd name="T13" fmla="*/ 99 h 944"/>
                  <a:gd name="T14" fmla="*/ 65 w 528"/>
                  <a:gd name="T15" fmla="*/ 78 h 944"/>
                  <a:gd name="T16" fmla="*/ 301 w 528"/>
                  <a:gd name="T17" fmla="*/ 0 h 9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28" h="944">
                    <a:moveTo>
                      <a:pt x="301" y="0"/>
                    </a:moveTo>
                    <a:cubicBezTo>
                      <a:pt x="311" y="43"/>
                      <a:pt x="311" y="43"/>
                      <a:pt x="311" y="43"/>
                    </a:cubicBezTo>
                    <a:cubicBezTo>
                      <a:pt x="311" y="43"/>
                      <a:pt x="407" y="409"/>
                      <a:pt x="478" y="714"/>
                    </a:cubicBezTo>
                    <a:cubicBezTo>
                      <a:pt x="501" y="813"/>
                      <a:pt x="520" y="898"/>
                      <a:pt x="528" y="944"/>
                    </a:cubicBezTo>
                    <a:cubicBezTo>
                      <a:pt x="150" y="944"/>
                      <a:pt x="150" y="944"/>
                      <a:pt x="150" y="944"/>
                    </a:cubicBezTo>
                    <a:cubicBezTo>
                      <a:pt x="144" y="792"/>
                      <a:pt x="48" y="302"/>
                      <a:pt x="48" y="302"/>
                    </a:cubicBezTo>
                    <a:cubicBezTo>
                      <a:pt x="0" y="99"/>
                      <a:pt x="0" y="99"/>
                      <a:pt x="0" y="99"/>
                    </a:cubicBezTo>
                    <a:cubicBezTo>
                      <a:pt x="65" y="78"/>
                      <a:pt x="65" y="78"/>
                      <a:pt x="65" y="78"/>
                    </a:cubicBezTo>
                    <a:lnTo>
                      <a:pt x="301" y="0"/>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Freeform 185"/>
              <p:cNvSpPr/>
              <p:nvPr/>
            </p:nvSpPr>
            <p:spPr bwMode="auto">
              <a:xfrm>
                <a:off x="7580313" y="4867275"/>
                <a:ext cx="68263" cy="73025"/>
              </a:xfrm>
              <a:custGeom>
                <a:gdLst>
                  <a:gd name="T0" fmla="*/ 6 w 28"/>
                  <a:gd name="T1" fmla="*/ 4 h 30"/>
                  <a:gd name="T2" fmla="*/ 24 w 28"/>
                  <a:gd name="T3" fmla="*/ 6 h 30"/>
                  <a:gd name="T4" fmla="*/ 22 w 28"/>
                  <a:gd name="T5" fmla="*/ 25 h 30"/>
                  <a:gd name="T6" fmla="*/ 4 w 28"/>
                  <a:gd name="T7" fmla="*/ 23 h 30"/>
                  <a:gd name="T8" fmla="*/ 6 w 28"/>
                  <a:gd name="T9" fmla="*/ 4 h 30"/>
                </a:gdLst>
                <a:cxnLst>
                  <a:cxn ang="0">
                    <a:pos x="T0" y="T1"/>
                  </a:cxn>
                  <a:cxn ang="0">
                    <a:pos x="T2" y="T3"/>
                  </a:cxn>
                  <a:cxn ang="0">
                    <a:pos x="T4" y="T5"/>
                  </a:cxn>
                  <a:cxn ang="0">
                    <a:pos x="T6" y="T7"/>
                  </a:cxn>
                  <a:cxn ang="0">
                    <a:pos x="T8" y="T9"/>
                  </a:cxn>
                </a:cxnLst>
                <a:rect l="0" t="0" r="r" b="b"/>
                <a:pathLst>
                  <a:path w="28" h="30">
                    <a:moveTo>
                      <a:pt x="6" y="4"/>
                    </a:moveTo>
                    <a:cubicBezTo>
                      <a:pt x="11" y="0"/>
                      <a:pt x="19" y="0"/>
                      <a:pt x="24" y="6"/>
                    </a:cubicBezTo>
                    <a:cubicBezTo>
                      <a:pt x="28" y="12"/>
                      <a:pt x="28" y="20"/>
                      <a:pt x="22" y="25"/>
                    </a:cubicBezTo>
                    <a:cubicBezTo>
                      <a:pt x="17" y="30"/>
                      <a:pt x="9" y="29"/>
                      <a:pt x="4" y="23"/>
                    </a:cubicBezTo>
                    <a:cubicBezTo>
                      <a:pt x="0" y="18"/>
                      <a:pt x="1" y="9"/>
                      <a:pt x="6"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Freeform 186"/>
              <p:cNvSpPr/>
              <p:nvPr/>
            </p:nvSpPr>
            <p:spPr bwMode="auto">
              <a:xfrm>
                <a:off x="7610476" y="4968875"/>
                <a:ext cx="66675" cy="73025"/>
              </a:xfrm>
              <a:custGeom>
                <a:gdLst>
                  <a:gd name="T0" fmla="*/ 6 w 28"/>
                  <a:gd name="T1" fmla="*/ 5 h 30"/>
                  <a:gd name="T2" fmla="*/ 23 w 28"/>
                  <a:gd name="T3" fmla="*/ 6 h 30"/>
                  <a:gd name="T4" fmla="*/ 22 w 28"/>
                  <a:gd name="T5" fmla="*/ 25 h 30"/>
                  <a:gd name="T6" fmla="*/ 4 w 28"/>
                  <a:gd name="T7" fmla="*/ 24 h 30"/>
                  <a:gd name="T8" fmla="*/ 6 w 28"/>
                  <a:gd name="T9" fmla="*/ 5 h 30"/>
                </a:gdLst>
                <a:cxnLst>
                  <a:cxn ang="0">
                    <a:pos x="T0" y="T1"/>
                  </a:cxn>
                  <a:cxn ang="0">
                    <a:pos x="T2" y="T3"/>
                  </a:cxn>
                  <a:cxn ang="0">
                    <a:pos x="T4" y="T5"/>
                  </a:cxn>
                  <a:cxn ang="0">
                    <a:pos x="T6" y="T7"/>
                  </a:cxn>
                  <a:cxn ang="0">
                    <a:pos x="T8" y="T9"/>
                  </a:cxn>
                </a:cxnLst>
                <a:rect l="0" t="0" r="r" b="b"/>
                <a:pathLst>
                  <a:path w="28" h="30">
                    <a:moveTo>
                      <a:pt x="6" y="5"/>
                    </a:moveTo>
                    <a:cubicBezTo>
                      <a:pt x="11" y="0"/>
                      <a:pt x="19" y="1"/>
                      <a:pt x="23" y="6"/>
                    </a:cubicBezTo>
                    <a:cubicBezTo>
                      <a:pt x="28" y="12"/>
                      <a:pt x="27" y="21"/>
                      <a:pt x="22" y="25"/>
                    </a:cubicBezTo>
                    <a:cubicBezTo>
                      <a:pt x="17" y="30"/>
                      <a:pt x="9" y="29"/>
                      <a:pt x="4" y="24"/>
                    </a:cubicBezTo>
                    <a:cubicBezTo>
                      <a:pt x="0" y="18"/>
                      <a:pt x="0" y="9"/>
                      <a:pt x="6"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7" name="Freeform 187"/>
              <p:cNvSpPr/>
              <p:nvPr/>
            </p:nvSpPr>
            <p:spPr bwMode="auto">
              <a:xfrm>
                <a:off x="7634288" y="5072063"/>
                <a:ext cx="69850" cy="73025"/>
              </a:xfrm>
              <a:custGeom>
                <a:gdLst>
                  <a:gd name="T0" fmla="*/ 6 w 29"/>
                  <a:gd name="T1" fmla="*/ 5 h 30"/>
                  <a:gd name="T2" fmla="*/ 24 w 29"/>
                  <a:gd name="T3" fmla="*/ 6 h 30"/>
                  <a:gd name="T4" fmla="*/ 23 w 29"/>
                  <a:gd name="T5" fmla="*/ 25 h 30"/>
                  <a:gd name="T6" fmla="*/ 5 w 29"/>
                  <a:gd name="T7" fmla="*/ 24 h 30"/>
                  <a:gd name="T8" fmla="*/ 6 w 29"/>
                  <a:gd name="T9" fmla="*/ 5 h 30"/>
                </a:gdLst>
                <a:cxnLst>
                  <a:cxn ang="0">
                    <a:pos x="T0" y="T1"/>
                  </a:cxn>
                  <a:cxn ang="0">
                    <a:pos x="T2" y="T3"/>
                  </a:cxn>
                  <a:cxn ang="0">
                    <a:pos x="T4" y="T5"/>
                  </a:cxn>
                  <a:cxn ang="0">
                    <a:pos x="T6" y="T7"/>
                  </a:cxn>
                  <a:cxn ang="0">
                    <a:pos x="T8" y="T9"/>
                  </a:cxn>
                </a:cxnLst>
                <a:rect l="0" t="0" r="r" b="b"/>
                <a:pathLst>
                  <a:path w="28" h="30">
                    <a:moveTo>
                      <a:pt x="6" y="5"/>
                    </a:moveTo>
                    <a:cubicBezTo>
                      <a:pt x="12" y="0"/>
                      <a:pt x="20" y="0"/>
                      <a:pt x="24" y="6"/>
                    </a:cubicBezTo>
                    <a:cubicBezTo>
                      <a:pt x="29" y="12"/>
                      <a:pt x="28" y="21"/>
                      <a:pt x="23" y="25"/>
                    </a:cubicBezTo>
                    <a:cubicBezTo>
                      <a:pt x="17" y="30"/>
                      <a:pt x="9" y="29"/>
                      <a:pt x="5" y="24"/>
                    </a:cubicBezTo>
                    <a:cubicBezTo>
                      <a:pt x="0" y="18"/>
                      <a:pt x="1" y="9"/>
                      <a:pt x="6"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8" name="Freeform 188"/>
              <p:cNvSpPr/>
              <p:nvPr/>
            </p:nvSpPr>
            <p:spPr bwMode="auto">
              <a:xfrm>
                <a:off x="6461126" y="3265488"/>
                <a:ext cx="174625" cy="184150"/>
              </a:xfrm>
              <a:custGeom>
                <a:gdLst>
                  <a:gd name="T0" fmla="*/ 18 w 72"/>
                  <a:gd name="T1" fmla="*/ 75 h 76"/>
                  <a:gd name="T2" fmla="*/ 65 w 72"/>
                  <a:gd name="T3" fmla="*/ 60 h 76"/>
                  <a:gd name="T4" fmla="*/ 70 w 72"/>
                  <a:gd name="T5" fmla="*/ 50 h 76"/>
                  <a:gd name="T6" fmla="*/ 62 w 72"/>
                  <a:gd name="T7" fmla="*/ 22 h 76"/>
                  <a:gd name="T8" fmla="*/ 27 w 72"/>
                  <a:gd name="T9" fmla="*/ 5 h 76"/>
                  <a:gd name="T10" fmla="*/ 1 w 72"/>
                  <a:gd name="T11" fmla="*/ 34 h 76"/>
                  <a:gd name="T12" fmla="*/ 6 w 72"/>
                  <a:gd name="T13" fmla="*/ 60 h 76"/>
                  <a:gd name="T14" fmla="*/ 8 w 72"/>
                  <a:gd name="T15" fmla="*/ 69 h 76"/>
                  <a:gd name="T16" fmla="*/ 18 w 72"/>
                  <a:gd name="T17" fmla="*/ 75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76">
                    <a:moveTo>
                      <a:pt x="18" y="75"/>
                    </a:moveTo>
                    <a:cubicBezTo>
                      <a:pt x="65" y="60"/>
                      <a:pt x="65" y="60"/>
                      <a:pt x="65" y="60"/>
                    </a:cubicBezTo>
                    <a:cubicBezTo>
                      <a:pt x="69" y="59"/>
                      <a:pt x="72" y="54"/>
                      <a:pt x="70" y="50"/>
                    </a:cubicBezTo>
                    <a:cubicBezTo>
                      <a:pt x="62" y="22"/>
                      <a:pt x="62" y="22"/>
                      <a:pt x="62" y="22"/>
                    </a:cubicBezTo>
                    <a:cubicBezTo>
                      <a:pt x="62" y="22"/>
                      <a:pt x="54" y="0"/>
                      <a:pt x="27" y="5"/>
                    </a:cubicBezTo>
                    <a:cubicBezTo>
                      <a:pt x="27" y="5"/>
                      <a:pt x="5" y="10"/>
                      <a:pt x="1" y="34"/>
                    </a:cubicBezTo>
                    <a:cubicBezTo>
                      <a:pt x="1" y="34"/>
                      <a:pt x="0" y="43"/>
                      <a:pt x="6" y="60"/>
                    </a:cubicBezTo>
                    <a:cubicBezTo>
                      <a:pt x="8" y="69"/>
                      <a:pt x="8" y="69"/>
                      <a:pt x="8" y="69"/>
                    </a:cubicBezTo>
                    <a:cubicBezTo>
                      <a:pt x="10" y="74"/>
                      <a:pt x="14" y="76"/>
                      <a:pt x="18" y="75"/>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Freeform 189"/>
              <p:cNvSpPr/>
              <p:nvPr/>
            </p:nvSpPr>
            <p:spPr bwMode="auto">
              <a:xfrm>
                <a:off x="6665913" y="3090863"/>
                <a:ext cx="166688" cy="177800"/>
              </a:xfrm>
              <a:custGeom>
                <a:gdLst>
                  <a:gd name="T0" fmla="*/ 18 w 69"/>
                  <a:gd name="T1" fmla="*/ 72 h 73"/>
                  <a:gd name="T2" fmla="*/ 63 w 69"/>
                  <a:gd name="T3" fmla="*/ 57 h 73"/>
                  <a:gd name="T4" fmla="*/ 68 w 69"/>
                  <a:gd name="T5" fmla="*/ 48 h 73"/>
                  <a:gd name="T6" fmla="*/ 60 w 69"/>
                  <a:gd name="T7" fmla="*/ 21 h 73"/>
                  <a:gd name="T8" fmla="*/ 27 w 69"/>
                  <a:gd name="T9" fmla="*/ 5 h 73"/>
                  <a:gd name="T10" fmla="*/ 1 w 69"/>
                  <a:gd name="T11" fmla="*/ 32 h 73"/>
                  <a:gd name="T12" fmla="*/ 6 w 69"/>
                  <a:gd name="T13" fmla="*/ 58 h 73"/>
                  <a:gd name="T14" fmla="*/ 9 w 69"/>
                  <a:gd name="T15" fmla="*/ 67 h 73"/>
                  <a:gd name="T16" fmla="*/ 18 w 69"/>
                  <a:gd name="T17" fmla="*/ 72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73">
                    <a:moveTo>
                      <a:pt x="18" y="72"/>
                    </a:moveTo>
                    <a:cubicBezTo>
                      <a:pt x="63" y="57"/>
                      <a:pt x="63" y="57"/>
                      <a:pt x="63" y="57"/>
                    </a:cubicBezTo>
                    <a:cubicBezTo>
                      <a:pt x="67" y="56"/>
                      <a:pt x="69" y="52"/>
                      <a:pt x="68" y="48"/>
                    </a:cubicBezTo>
                    <a:cubicBezTo>
                      <a:pt x="60" y="21"/>
                      <a:pt x="60" y="21"/>
                      <a:pt x="60" y="21"/>
                    </a:cubicBezTo>
                    <a:cubicBezTo>
                      <a:pt x="60" y="21"/>
                      <a:pt x="53" y="0"/>
                      <a:pt x="27" y="5"/>
                    </a:cubicBezTo>
                    <a:cubicBezTo>
                      <a:pt x="27" y="5"/>
                      <a:pt x="5" y="10"/>
                      <a:pt x="1" y="32"/>
                    </a:cubicBezTo>
                    <a:cubicBezTo>
                      <a:pt x="1" y="32"/>
                      <a:pt x="0" y="42"/>
                      <a:pt x="6" y="58"/>
                    </a:cubicBezTo>
                    <a:cubicBezTo>
                      <a:pt x="9" y="67"/>
                      <a:pt x="9" y="67"/>
                      <a:pt x="9" y="67"/>
                    </a:cubicBezTo>
                    <a:cubicBezTo>
                      <a:pt x="10" y="71"/>
                      <a:pt x="14" y="73"/>
                      <a:pt x="18" y="72"/>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Freeform 190"/>
              <p:cNvSpPr/>
              <p:nvPr/>
            </p:nvSpPr>
            <p:spPr bwMode="auto">
              <a:xfrm>
                <a:off x="6921501" y="3098800"/>
                <a:ext cx="142875" cy="147638"/>
              </a:xfrm>
              <a:custGeom>
                <a:gdLst>
                  <a:gd name="T0" fmla="*/ 14 w 59"/>
                  <a:gd name="T1" fmla="*/ 60 h 61"/>
                  <a:gd name="T2" fmla="*/ 53 w 59"/>
                  <a:gd name="T3" fmla="*/ 49 h 61"/>
                  <a:gd name="T4" fmla="*/ 58 w 59"/>
                  <a:gd name="T5" fmla="*/ 41 h 61"/>
                  <a:gd name="T6" fmla="*/ 52 w 59"/>
                  <a:gd name="T7" fmla="*/ 18 h 61"/>
                  <a:gd name="T8" fmla="*/ 24 w 59"/>
                  <a:gd name="T9" fmla="*/ 3 h 61"/>
                  <a:gd name="T10" fmla="*/ 1 w 59"/>
                  <a:gd name="T11" fmla="*/ 25 h 61"/>
                  <a:gd name="T12" fmla="*/ 4 w 59"/>
                  <a:gd name="T13" fmla="*/ 48 h 61"/>
                  <a:gd name="T14" fmla="*/ 6 w 59"/>
                  <a:gd name="T15" fmla="*/ 55 h 61"/>
                  <a:gd name="T16" fmla="*/ 14 w 59"/>
                  <a:gd name="T17" fmla="*/ 60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9" h="61">
                    <a:moveTo>
                      <a:pt x="14" y="60"/>
                    </a:moveTo>
                    <a:cubicBezTo>
                      <a:pt x="53" y="49"/>
                      <a:pt x="53" y="49"/>
                      <a:pt x="53" y="49"/>
                    </a:cubicBezTo>
                    <a:cubicBezTo>
                      <a:pt x="57" y="48"/>
                      <a:pt x="59" y="45"/>
                      <a:pt x="58" y="41"/>
                    </a:cubicBezTo>
                    <a:cubicBezTo>
                      <a:pt x="52" y="18"/>
                      <a:pt x="52" y="18"/>
                      <a:pt x="52" y="18"/>
                    </a:cubicBezTo>
                    <a:cubicBezTo>
                      <a:pt x="52" y="18"/>
                      <a:pt x="46" y="0"/>
                      <a:pt x="24" y="3"/>
                    </a:cubicBezTo>
                    <a:cubicBezTo>
                      <a:pt x="24" y="3"/>
                      <a:pt x="5" y="6"/>
                      <a:pt x="1" y="25"/>
                    </a:cubicBezTo>
                    <a:cubicBezTo>
                      <a:pt x="1" y="25"/>
                      <a:pt x="0" y="33"/>
                      <a:pt x="4" y="48"/>
                    </a:cubicBezTo>
                    <a:cubicBezTo>
                      <a:pt x="6" y="55"/>
                      <a:pt x="6" y="55"/>
                      <a:pt x="6" y="55"/>
                    </a:cubicBezTo>
                    <a:cubicBezTo>
                      <a:pt x="7" y="59"/>
                      <a:pt x="10" y="61"/>
                      <a:pt x="14" y="60"/>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1" name="Freeform 191"/>
              <p:cNvSpPr/>
              <p:nvPr/>
            </p:nvSpPr>
            <p:spPr bwMode="auto">
              <a:xfrm>
                <a:off x="7196138" y="3268663"/>
                <a:ext cx="139700" cy="144463"/>
              </a:xfrm>
              <a:custGeom>
                <a:gdLst>
                  <a:gd name="T0" fmla="*/ 13 w 58"/>
                  <a:gd name="T1" fmla="*/ 59 h 60"/>
                  <a:gd name="T2" fmla="*/ 52 w 58"/>
                  <a:gd name="T3" fmla="*/ 49 h 60"/>
                  <a:gd name="T4" fmla="*/ 57 w 58"/>
                  <a:gd name="T5" fmla="*/ 41 h 60"/>
                  <a:gd name="T6" fmla="*/ 51 w 58"/>
                  <a:gd name="T7" fmla="*/ 18 h 60"/>
                  <a:gd name="T8" fmla="*/ 24 w 58"/>
                  <a:gd name="T9" fmla="*/ 3 h 60"/>
                  <a:gd name="T10" fmla="*/ 1 w 58"/>
                  <a:gd name="T11" fmla="*/ 25 h 60"/>
                  <a:gd name="T12" fmla="*/ 4 w 58"/>
                  <a:gd name="T13" fmla="*/ 47 h 60"/>
                  <a:gd name="T14" fmla="*/ 6 w 58"/>
                  <a:gd name="T15" fmla="*/ 54 h 60"/>
                  <a:gd name="T16" fmla="*/ 13 w 58"/>
                  <a:gd name="T17" fmla="*/ 59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60">
                    <a:moveTo>
                      <a:pt x="13" y="59"/>
                    </a:moveTo>
                    <a:cubicBezTo>
                      <a:pt x="52" y="49"/>
                      <a:pt x="52" y="49"/>
                      <a:pt x="52" y="49"/>
                    </a:cubicBezTo>
                    <a:cubicBezTo>
                      <a:pt x="56" y="48"/>
                      <a:pt x="58" y="44"/>
                      <a:pt x="57" y="41"/>
                    </a:cubicBezTo>
                    <a:cubicBezTo>
                      <a:pt x="51" y="18"/>
                      <a:pt x="51" y="18"/>
                      <a:pt x="51" y="18"/>
                    </a:cubicBezTo>
                    <a:cubicBezTo>
                      <a:pt x="51" y="18"/>
                      <a:pt x="45" y="0"/>
                      <a:pt x="24" y="3"/>
                    </a:cubicBezTo>
                    <a:cubicBezTo>
                      <a:pt x="24" y="3"/>
                      <a:pt x="5" y="6"/>
                      <a:pt x="1" y="25"/>
                    </a:cubicBezTo>
                    <a:cubicBezTo>
                      <a:pt x="1" y="25"/>
                      <a:pt x="0" y="33"/>
                      <a:pt x="4" y="47"/>
                    </a:cubicBezTo>
                    <a:cubicBezTo>
                      <a:pt x="6" y="54"/>
                      <a:pt x="6" y="54"/>
                      <a:pt x="6" y="54"/>
                    </a:cubicBezTo>
                    <a:cubicBezTo>
                      <a:pt x="7" y="58"/>
                      <a:pt x="10" y="60"/>
                      <a:pt x="13" y="59"/>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Freeform 192"/>
              <p:cNvSpPr/>
              <p:nvPr/>
            </p:nvSpPr>
            <p:spPr bwMode="auto">
              <a:xfrm>
                <a:off x="6294438" y="4016375"/>
                <a:ext cx="138113" cy="141288"/>
              </a:xfrm>
              <a:custGeom>
                <a:gdLst>
                  <a:gd name="T0" fmla="*/ 35 w 57"/>
                  <a:gd name="T1" fmla="*/ 57 h 59"/>
                  <a:gd name="T2" fmla="*/ 55 w 57"/>
                  <a:gd name="T3" fmla="*/ 33 h 59"/>
                  <a:gd name="T4" fmla="*/ 53 w 57"/>
                  <a:gd name="T5" fmla="*/ 25 h 59"/>
                  <a:gd name="T6" fmla="*/ 37 w 57"/>
                  <a:gd name="T7" fmla="*/ 11 h 59"/>
                  <a:gd name="T8" fmla="*/ 10 w 57"/>
                  <a:gd name="T9" fmla="*/ 11 h 59"/>
                  <a:gd name="T10" fmla="*/ 8 w 57"/>
                  <a:gd name="T11" fmla="*/ 37 h 59"/>
                  <a:gd name="T12" fmla="*/ 22 w 57"/>
                  <a:gd name="T13" fmla="*/ 52 h 59"/>
                  <a:gd name="T14" fmla="*/ 27 w 57"/>
                  <a:gd name="T15" fmla="*/ 56 h 59"/>
                  <a:gd name="T16" fmla="*/ 35 w 57"/>
                  <a:gd name="T17" fmla="*/ 57 h 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59">
                    <a:moveTo>
                      <a:pt x="35" y="57"/>
                    </a:moveTo>
                    <a:cubicBezTo>
                      <a:pt x="55" y="33"/>
                      <a:pt x="55" y="33"/>
                      <a:pt x="55" y="33"/>
                    </a:cubicBezTo>
                    <a:cubicBezTo>
                      <a:pt x="57" y="30"/>
                      <a:pt x="56" y="27"/>
                      <a:pt x="53" y="25"/>
                    </a:cubicBezTo>
                    <a:cubicBezTo>
                      <a:pt x="37" y="11"/>
                      <a:pt x="37" y="11"/>
                      <a:pt x="37" y="11"/>
                    </a:cubicBezTo>
                    <a:cubicBezTo>
                      <a:pt x="37" y="11"/>
                      <a:pt x="23" y="0"/>
                      <a:pt x="10" y="11"/>
                    </a:cubicBezTo>
                    <a:cubicBezTo>
                      <a:pt x="10" y="11"/>
                      <a:pt x="0" y="21"/>
                      <a:pt x="8" y="37"/>
                    </a:cubicBezTo>
                    <a:cubicBezTo>
                      <a:pt x="8" y="37"/>
                      <a:pt x="11" y="43"/>
                      <a:pt x="22" y="52"/>
                    </a:cubicBezTo>
                    <a:cubicBezTo>
                      <a:pt x="27" y="56"/>
                      <a:pt x="27" y="56"/>
                      <a:pt x="27" y="56"/>
                    </a:cubicBezTo>
                    <a:cubicBezTo>
                      <a:pt x="30" y="58"/>
                      <a:pt x="33" y="59"/>
                      <a:pt x="35" y="57"/>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Freeform 193"/>
              <p:cNvSpPr/>
              <p:nvPr/>
            </p:nvSpPr>
            <p:spPr bwMode="auto">
              <a:xfrm>
                <a:off x="4319588" y="2792413"/>
                <a:ext cx="219075" cy="139700"/>
              </a:xfrm>
              <a:custGeom>
                <a:gdLst>
                  <a:gd name="T0" fmla="*/ 67 w 90"/>
                  <a:gd name="T1" fmla="*/ 0 h 58"/>
                  <a:gd name="T2" fmla="*/ 67 w 90"/>
                  <a:gd name="T3" fmla="*/ 29 h 58"/>
                  <a:gd name="T4" fmla="*/ 50 w 90"/>
                  <a:gd name="T5" fmla="*/ 46 h 58"/>
                  <a:gd name="T6" fmla="*/ 3 w 90"/>
                  <a:gd name="T7" fmla="*/ 46 h 58"/>
                  <a:gd name="T8" fmla="*/ 0 w 90"/>
                  <a:gd name="T9" fmla="*/ 58 h 58"/>
                  <a:gd name="T10" fmla="*/ 88 w 90"/>
                  <a:gd name="T11" fmla="*/ 58 h 58"/>
                  <a:gd name="T12" fmla="*/ 90 w 90"/>
                  <a:gd name="T13" fmla="*/ 46 h 58"/>
                  <a:gd name="T14" fmla="*/ 80 w 90"/>
                  <a:gd name="T15" fmla="*/ 34 h 58"/>
                  <a:gd name="T16" fmla="*/ 80 w 90"/>
                  <a:gd name="T17" fmla="*/ 8 h 58"/>
                  <a:gd name="T18" fmla="*/ 67 w 90"/>
                  <a:gd name="T19" fmla="*/ 0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0" h="57">
                    <a:moveTo>
                      <a:pt x="67" y="0"/>
                    </a:moveTo>
                    <a:cubicBezTo>
                      <a:pt x="67" y="29"/>
                      <a:pt x="67" y="29"/>
                      <a:pt x="67" y="29"/>
                    </a:cubicBezTo>
                    <a:cubicBezTo>
                      <a:pt x="67" y="38"/>
                      <a:pt x="59" y="46"/>
                      <a:pt x="50" y="46"/>
                    </a:cubicBezTo>
                    <a:cubicBezTo>
                      <a:pt x="3" y="46"/>
                      <a:pt x="3" y="46"/>
                      <a:pt x="3" y="46"/>
                    </a:cubicBezTo>
                    <a:cubicBezTo>
                      <a:pt x="0" y="58"/>
                      <a:pt x="0" y="58"/>
                      <a:pt x="0" y="58"/>
                    </a:cubicBezTo>
                    <a:cubicBezTo>
                      <a:pt x="88" y="58"/>
                      <a:pt x="88" y="58"/>
                      <a:pt x="88" y="58"/>
                    </a:cubicBezTo>
                    <a:cubicBezTo>
                      <a:pt x="89" y="54"/>
                      <a:pt x="90" y="50"/>
                      <a:pt x="90" y="46"/>
                    </a:cubicBezTo>
                    <a:cubicBezTo>
                      <a:pt x="84" y="45"/>
                      <a:pt x="80" y="40"/>
                      <a:pt x="80" y="34"/>
                    </a:cubicBezTo>
                    <a:cubicBezTo>
                      <a:pt x="80" y="8"/>
                      <a:pt x="80" y="8"/>
                      <a:pt x="80" y="8"/>
                    </a:cubicBezTo>
                    <a:cubicBezTo>
                      <a:pt x="76" y="5"/>
                      <a:pt x="72" y="2"/>
                      <a:pt x="67"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Freeform 194"/>
              <p:cNvSpPr/>
              <p:nvPr/>
            </p:nvSpPr>
            <p:spPr bwMode="auto">
              <a:xfrm>
                <a:off x="4513263" y="2811463"/>
                <a:ext cx="26988" cy="92075"/>
              </a:xfrm>
              <a:custGeom>
                <a:gdLst>
                  <a:gd name="T0" fmla="*/ 0 w 11"/>
                  <a:gd name="T1" fmla="*/ 0 h 38"/>
                  <a:gd name="T2" fmla="*/ 0 w 11"/>
                  <a:gd name="T3" fmla="*/ 26 h 38"/>
                  <a:gd name="T4" fmla="*/ 10 w 11"/>
                  <a:gd name="T5" fmla="*/ 38 h 38"/>
                  <a:gd name="T6" fmla="*/ 6 w 11"/>
                  <a:gd name="T7" fmla="*/ 8 h 38"/>
                  <a:gd name="T8" fmla="*/ 0 w 11"/>
                  <a:gd name="T9" fmla="*/ 0 h 38"/>
                </a:gdLst>
                <a:cxnLst>
                  <a:cxn ang="0">
                    <a:pos x="T0" y="T1"/>
                  </a:cxn>
                  <a:cxn ang="0">
                    <a:pos x="T2" y="T3"/>
                  </a:cxn>
                  <a:cxn ang="0">
                    <a:pos x="T4" y="T5"/>
                  </a:cxn>
                  <a:cxn ang="0">
                    <a:pos x="T6" y="T7"/>
                  </a:cxn>
                  <a:cxn ang="0">
                    <a:pos x="T8" y="T9"/>
                  </a:cxn>
                </a:cxnLst>
                <a:rect l="0" t="0" r="r" b="b"/>
                <a:pathLst>
                  <a:path w="11" h="38">
                    <a:moveTo>
                      <a:pt x="0" y="0"/>
                    </a:moveTo>
                    <a:cubicBezTo>
                      <a:pt x="0" y="26"/>
                      <a:pt x="0" y="26"/>
                      <a:pt x="0" y="26"/>
                    </a:cubicBezTo>
                    <a:cubicBezTo>
                      <a:pt x="0" y="32"/>
                      <a:pt x="4" y="37"/>
                      <a:pt x="10" y="38"/>
                    </a:cubicBezTo>
                    <a:cubicBezTo>
                      <a:pt x="11" y="27"/>
                      <a:pt x="11" y="15"/>
                      <a:pt x="6" y="8"/>
                    </a:cubicBezTo>
                    <a:cubicBezTo>
                      <a:pt x="5" y="5"/>
                      <a:pt x="2" y="3"/>
                      <a:pt x="0"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5" name="Freeform 195"/>
              <p:cNvSpPr/>
              <p:nvPr/>
            </p:nvSpPr>
            <p:spPr bwMode="auto">
              <a:xfrm>
                <a:off x="3654426" y="2989263"/>
                <a:ext cx="488950" cy="1366838"/>
              </a:xfrm>
              <a:custGeom>
                <a:gdLst>
                  <a:gd name="T0" fmla="*/ 96 w 202"/>
                  <a:gd name="T1" fmla="*/ 0 h 565"/>
                  <a:gd name="T2" fmla="*/ 86 w 202"/>
                  <a:gd name="T3" fmla="*/ 21 h 565"/>
                  <a:gd name="T4" fmla="*/ 16 w 202"/>
                  <a:gd name="T5" fmla="*/ 304 h 565"/>
                  <a:gd name="T6" fmla="*/ 4 w 202"/>
                  <a:gd name="T7" fmla="*/ 369 h 565"/>
                  <a:gd name="T8" fmla="*/ 1 w 202"/>
                  <a:gd name="T9" fmla="*/ 421 h 565"/>
                  <a:gd name="T10" fmla="*/ 10 w 202"/>
                  <a:gd name="T11" fmla="*/ 459 h 565"/>
                  <a:gd name="T12" fmla="*/ 25 w 202"/>
                  <a:gd name="T13" fmla="*/ 486 h 565"/>
                  <a:gd name="T14" fmla="*/ 18 w 202"/>
                  <a:gd name="T15" fmla="*/ 510 h 565"/>
                  <a:gd name="T16" fmla="*/ 202 w 202"/>
                  <a:gd name="T17" fmla="*/ 565 h 565"/>
                  <a:gd name="T18" fmla="*/ 96 w 202"/>
                  <a:gd name="T19" fmla="*/ 338 h 565"/>
                  <a:gd name="T20" fmla="*/ 96 w 202"/>
                  <a:gd name="T21" fmla="*/ 0 h 5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1" h="565">
                    <a:moveTo>
                      <a:pt x="96" y="0"/>
                    </a:moveTo>
                    <a:cubicBezTo>
                      <a:pt x="92" y="5"/>
                      <a:pt x="88" y="12"/>
                      <a:pt x="86" y="21"/>
                    </a:cubicBezTo>
                    <a:cubicBezTo>
                      <a:pt x="16" y="304"/>
                      <a:pt x="16" y="304"/>
                      <a:pt x="16" y="304"/>
                    </a:cubicBezTo>
                    <a:cubicBezTo>
                      <a:pt x="4" y="369"/>
                      <a:pt x="4" y="369"/>
                      <a:pt x="4" y="369"/>
                    </a:cubicBezTo>
                    <a:cubicBezTo>
                      <a:pt x="1" y="386"/>
                      <a:pt x="0" y="403"/>
                      <a:pt x="1" y="421"/>
                    </a:cubicBezTo>
                    <a:cubicBezTo>
                      <a:pt x="2" y="433"/>
                      <a:pt x="5" y="447"/>
                      <a:pt x="10" y="459"/>
                    </a:cubicBezTo>
                    <a:cubicBezTo>
                      <a:pt x="10" y="459"/>
                      <a:pt x="19" y="484"/>
                      <a:pt x="25" y="486"/>
                    </a:cubicBezTo>
                    <a:cubicBezTo>
                      <a:pt x="18" y="510"/>
                      <a:pt x="18" y="510"/>
                      <a:pt x="18" y="510"/>
                    </a:cubicBezTo>
                    <a:cubicBezTo>
                      <a:pt x="202" y="565"/>
                      <a:pt x="202" y="565"/>
                      <a:pt x="202" y="565"/>
                    </a:cubicBezTo>
                    <a:cubicBezTo>
                      <a:pt x="137" y="511"/>
                      <a:pt x="96" y="429"/>
                      <a:pt x="96" y="338"/>
                    </a:cubicBezTo>
                    <a:cubicBezTo>
                      <a:pt x="96" y="0"/>
                      <a:pt x="96" y="0"/>
                      <a:pt x="9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Freeform 196"/>
              <p:cNvSpPr/>
              <p:nvPr/>
            </p:nvSpPr>
            <p:spPr bwMode="auto">
              <a:xfrm>
                <a:off x="3886201" y="2949575"/>
                <a:ext cx="1003300" cy="1427163"/>
              </a:xfrm>
              <a:custGeom>
                <a:gdLst>
                  <a:gd name="T0" fmla="*/ 86 w 414"/>
                  <a:gd name="T1" fmla="*/ 0 h 590"/>
                  <a:gd name="T2" fmla="*/ 20 w 414"/>
                  <a:gd name="T3" fmla="*/ 216 h 590"/>
                  <a:gd name="T4" fmla="*/ 58 w 414"/>
                  <a:gd name="T5" fmla="*/ 57 h 590"/>
                  <a:gd name="T6" fmla="*/ 50 w 414"/>
                  <a:gd name="T7" fmla="*/ 10 h 590"/>
                  <a:gd name="T8" fmla="*/ 35 w 414"/>
                  <a:gd name="T9" fmla="*/ 3 h 590"/>
                  <a:gd name="T10" fmla="*/ 28 w 414"/>
                  <a:gd name="T11" fmla="*/ 3 h 590"/>
                  <a:gd name="T12" fmla="*/ 0 w 414"/>
                  <a:gd name="T13" fmla="*/ 17 h 590"/>
                  <a:gd name="T14" fmla="*/ 0 w 414"/>
                  <a:gd name="T15" fmla="*/ 355 h 590"/>
                  <a:gd name="T16" fmla="*/ 106 w 414"/>
                  <a:gd name="T17" fmla="*/ 582 h 590"/>
                  <a:gd name="T18" fmla="*/ 132 w 414"/>
                  <a:gd name="T19" fmla="*/ 590 h 590"/>
                  <a:gd name="T20" fmla="*/ 137 w 414"/>
                  <a:gd name="T21" fmla="*/ 571 h 590"/>
                  <a:gd name="T22" fmla="*/ 139 w 414"/>
                  <a:gd name="T23" fmla="*/ 571 h 590"/>
                  <a:gd name="T24" fmla="*/ 205 w 414"/>
                  <a:gd name="T25" fmla="*/ 551 h 590"/>
                  <a:gd name="T26" fmla="*/ 403 w 414"/>
                  <a:gd name="T27" fmla="*/ 342 h 590"/>
                  <a:gd name="T28" fmla="*/ 367 w 414"/>
                  <a:gd name="T29" fmla="*/ 289 h 590"/>
                  <a:gd name="T30" fmla="*/ 357 w 414"/>
                  <a:gd name="T31" fmla="*/ 290 h 590"/>
                  <a:gd name="T32" fmla="*/ 354 w 414"/>
                  <a:gd name="T33" fmla="*/ 289 h 590"/>
                  <a:gd name="T34" fmla="*/ 331 w 414"/>
                  <a:gd name="T35" fmla="*/ 300 h 590"/>
                  <a:gd name="T36" fmla="*/ 262 w 414"/>
                  <a:gd name="T37" fmla="*/ 366 h 590"/>
                  <a:gd name="T38" fmla="*/ 309 w 414"/>
                  <a:gd name="T39" fmla="*/ 195 h 590"/>
                  <a:gd name="T40" fmla="*/ 221 w 414"/>
                  <a:gd name="T41" fmla="*/ 195 h 590"/>
                  <a:gd name="T42" fmla="*/ 195 w 414"/>
                  <a:gd name="T43" fmla="*/ 276 h 590"/>
                  <a:gd name="T44" fmla="*/ 216 w 414"/>
                  <a:gd name="T45" fmla="*/ 195 h 590"/>
                  <a:gd name="T46" fmla="*/ 197 w 414"/>
                  <a:gd name="T47" fmla="*/ 195 h 590"/>
                  <a:gd name="T48" fmla="*/ 127 w 414"/>
                  <a:gd name="T49" fmla="*/ 170 h 590"/>
                  <a:gd name="T50" fmla="*/ 111 w 414"/>
                  <a:gd name="T51" fmla="*/ 227 h 590"/>
                  <a:gd name="T52" fmla="*/ 125 w 414"/>
                  <a:gd name="T53" fmla="*/ 168 h 590"/>
                  <a:gd name="T54" fmla="*/ 122 w 414"/>
                  <a:gd name="T55" fmla="*/ 165 h 590"/>
                  <a:gd name="T56" fmla="*/ 112 w 414"/>
                  <a:gd name="T57" fmla="*/ 156 h 590"/>
                  <a:gd name="T58" fmla="*/ 86 w 414"/>
                  <a:gd name="T59" fmla="*/ 83 h 590"/>
                  <a:gd name="T60" fmla="*/ 86 w 414"/>
                  <a:gd name="T61" fmla="*/ 0 h 5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12" h="590">
                    <a:moveTo>
                      <a:pt x="86" y="0"/>
                    </a:moveTo>
                    <a:cubicBezTo>
                      <a:pt x="20" y="216"/>
                      <a:pt x="20" y="216"/>
                      <a:pt x="20" y="216"/>
                    </a:cubicBezTo>
                    <a:cubicBezTo>
                      <a:pt x="58" y="57"/>
                      <a:pt x="58" y="57"/>
                      <a:pt x="58" y="57"/>
                    </a:cubicBezTo>
                    <a:cubicBezTo>
                      <a:pt x="62" y="41"/>
                      <a:pt x="62" y="21"/>
                      <a:pt x="50" y="10"/>
                    </a:cubicBezTo>
                    <a:cubicBezTo>
                      <a:pt x="46" y="7"/>
                      <a:pt x="41" y="4"/>
                      <a:pt x="35" y="3"/>
                    </a:cubicBezTo>
                    <a:cubicBezTo>
                      <a:pt x="35" y="3"/>
                      <a:pt x="32" y="3"/>
                      <a:pt x="28" y="3"/>
                    </a:cubicBezTo>
                    <a:cubicBezTo>
                      <a:pt x="21" y="3"/>
                      <a:pt x="9" y="5"/>
                      <a:pt x="0" y="17"/>
                    </a:cubicBezTo>
                    <a:cubicBezTo>
                      <a:pt x="0" y="355"/>
                      <a:pt x="0" y="355"/>
                      <a:pt x="0" y="355"/>
                    </a:cubicBezTo>
                    <a:cubicBezTo>
                      <a:pt x="0" y="446"/>
                      <a:pt x="41" y="528"/>
                      <a:pt x="106" y="582"/>
                    </a:cubicBezTo>
                    <a:cubicBezTo>
                      <a:pt x="132" y="590"/>
                      <a:pt x="132" y="590"/>
                      <a:pt x="132" y="590"/>
                    </a:cubicBezTo>
                    <a:cubicBezTo>
                      <a:pt x="137" y="571"/>
                      <a:pt x="137" y="571"/>
                      <a:pt x="137" y="571"/>
                    </a:cubicBezTo>
                    <a:cubicBezTo>
                      <a:pt x="137" y="571"/>
                      <a:pt x="137" y="571"/>
                      <a:pt x="139" y="571"/>
                    </a:cubicBezTo>
                    <a:cubicBezTo>
                      <a:pt x="149" y="571"/>
                      <a:pt x="188" y="570"/>
                      <a:pt x="205" y="551"/>
                    </a:cubicBezTo>
                    <a:cubicBezTo>
                      <a:pt x="205" y="551"/>
                      <a:pt x="377" y="374"/>
                      <a:pt x="403" y="342"/>
                    </a:cubicBezTo>
                    <a:cubicBezTo>
                      <a:pt x="403" y="342"/>
                      <a:pt x="414" y="289"/>
                      <a:pt x="367" y="289"/>
                    </a:cubicBezTo>
                    <a:cubicBezTo>
                      <a:pt x="364" y="289"/>
                      <a:pt x="360" y="289"/>
                      <a:pt x="357" y="290"/>
                    </a:cubicBezTo>
                    <a:cubicBezTo>
                      <a:pt x="357" y="290"/>
                      <a:pt x="356" y="289"/>
                      <a:pt x="354" y="289"/>
                    </a:cubicBezTo>
                    <a:cubicBezTo>
                      <a:pt x="350" y="289"/>
                      <a:pt x="341" y="291"/>
                      <a:pt x="331" y="300"/>
                    </a:cubicBezTo>
                    <a:cubicBezTo>
                      <a:pt x="262" y="366"/>
                      <a:pt x="262" y="366"/>
                      <a:pt x="262" y="366"/>
                    </a:cubicBezTo>
                    <a:cubicBezTo>
                      <a:pt x="309" y="195"/>
                      <a:pt x="309" y="195"/>
                      <a:pt x="309" y="195"/>
                    </a:cubicBezTo>
                    <a:cubicBezTo>
                      <a:pt x="221" y="195"/>
                      <a:pt x="221" y="195"/>
                      <a:pt x="221" y="195"/>
                    </a:cubicBezTo>
                    <a:cubicBezTo>
                      <a:pt x="195" y="276"/>
                      <a:pt x="195" y="276"/>
                      <a:pt x="195" y="276"/>
                    </a:cubicBezTo>
                    <a:cubicBezTo>
                      <a:pt x="216" y="195"/>
                      <a:pt x="216" y="195"/>
                      <a:pt x="216" y="195"/>
                    </a:cubicBezTo>
                    <a:cubicBezTo>
                      <a:pt x="197" y="195"/>
                      <a:pt x="197" y="195"/>
                      <a:pt x="197" y="195"/>
                    </a:cubicBezTo>
                    <a:cubicBezTo>
                      <a:pt x="171" y="195"/>
                      <a:pt x="146" y="185"/>
                      <a:pt x="127" y="170"/>
                    </a:cubicBezTo>
                    <a:cubicBezTo>
                      <a:pt x="111" y="227"/>
                      <a:pt x="111" y="227"/>
                      <a:pt x="111" y="227"/>
                    </a:cubicBezTo>
                    <a:cubicBezTo>
                      <a:pt x="125" y="168"/>
                      <a:pt x="125" y="168"/>
                      <a:pt x="125" y="168"/>
                    </a:cubicBezTo>
                    <a:cubicBezTo>
                      <a:pt x="124" y="167"/>
                      <a:pt x="123" y="166"/>
                      <a:pt x="122" y="165"/>
                    </a:cubicBezTo>
                    <a:cubicBezTo>
                      <a:pt x="117" y="164"/>
                      <a:pt x="114" y="160"/>
                      <a:pt x="112" y="156"/>
                    </a:cubicBezTo>
                    <a:cubicBezTo>
                      <a:pt x="96" y="136"/>
                      <a:pt x="86" y="111"/>
                      <a:pt x="86" y="83"/>
                    </a:cubicBezTo>
                    <a:cubicBezTo>
                      <a:pt x="86" y="0"/>
                      <a:pt x="86" y="0"/>
                      <a:pt x="86" y="0"/>
                    </a:cubicBezTo>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Freeform 197"/>
              <p:cNvSpPr>
                <a:spLocks noEditPoints="1"/>
              </p:cNvSpPr>
              <p:nvPr/>
            </p:nvSpPr>
            <p:spPr bwMode="auto">
              <a:xfrm>
                <a:off x="4094163" y="2811463"/>
                <a:ext cx="625475" cy="609600"/>
              </a:xfrm>
              <a:custGeom>
                <a:gdLst>
                  <a:gd name="T0" fmla="*/ 39 w 258"/>
                  <a:gd name="T1" fmla="*/ 225 h 252"/>
                  <a:gd name="T2" fmla="*/ 36 w 258"/>
                  <a:gd name="T3" fmla="*/ 222 h 252"/>
                  <a:gd name="T4" fmla="*/ 71 w 258"/>
                  <a:gd name="T5" fmla="*/ 126 h 252"/>
                  <a:gd name="T6" fmla="*/ 83 w 258"/>
                  <a:gd name="T7" fmla="*/ 138 h 252"/>
                  <a:gd name="T8" fmla="*/ 97 w 258"/>
                  <a:gd name="T9" fmla="*/ 209 h 252"/>
                  <a:gd name="T10" fmla="*/ 42 w 258"/>
                  <a:gd name="T11" fmla="*/ 223 h 252"/>
                  <a:gd name="T12" fmla="*/ 111 w 258"/>
                  <a:gd name="T13" fmla="*/ 252 h 252"/>
                  <a:gd name="T14" fmla="*/ 137 w 258"/>
                  <a:gd name="T15" fmla="*/ 223 h 252"/>
                  <a:gd name="T16" fmla="*/ 112 w 258"/>
                  <a:gd name="T17" fmla="*/ 209 h 252"/>
                  <a:gd name="T18" fmla="*/ 125 w 258"/>
                  <a:gd name="T19" fmla="*/ 138 h 252"/>
                  <a:gd name="T20" fmla="*/ 162 w 258"/>
                  <a:gd name="T21" fmla="*/ 126 h 252"/>
                  <a:gd name="T22" fmla="*/ 204 w 258"/>
                  <a:gd name="T23" fmla="*/ 64 h 252"/>
                  <a:gd name="T24" fmla="*/ 204 w 258"/>
                  <a:gd name="T25" fmla="*/ 70 h 252"/>
                  <a:gd name="T26" fmla="*/ 184 w 258"/>
                  <a:gd name="T27" fmla="*/ 126 h 252"/>
                  <a:gd name="T28" fmla="*/ 171 w 258"/>
                  <a:gd name="T29" fmla="*/ 138 h 252"/>
                  <a:gd name="T30" fmla="*/ 182 w 258"/>
                  <a:gd name="T31" fmla="*/ 209 h 252"/>
                  <a:gd name="T32" fmla="*/ 144 w 258"/>
                  <a:gd name="T33" fmla="*/ 223 h 252"/>
                  <a:gd name="T34" fmla="*/ 223 w 258"/>
                  <a:gd name="T35" fmla="*/ 252 h 252"/>
                  <a:gd name="T36" fmla="*/ 208 w 258"/>
                  <a:gd name="T37" fmla="*/ 223 h 252"/>
                  <a:gd name="T38" fmla="*/ 195 w 258"/>
                  <a:gd name="T39" fmla="*/ 151 h 252"/>
                  <a:gd name="T40" fmla="*/ 252 w 258"/>
                  <a:gd name="T41" fmla="*/ 138 h 252"/>
                  <a:gd name="T42" fmla="*/ 258 w 258"/>
                  <a:gd name="T43" fmla="*/ 126 h 252"/>
                  <a:gd name="T44" fmla="*/ 217 w 258"/>
                  <a:gd name="T45" fmla="*/ 113 h 252"/>
                  <a:gd name="T46" fmla="*/ 217 w 258"/>
                  <a:gd name="T47" fmla="*/ 59 h 252"/>
                  <a:gd name="T48" fmla="*/ 15 w 258"/>
                  <a:gd name="T49" fmla="*/ 14 h 252"/>
                  <a:gd name="T50" fmla="*/ 0 w 258"/>
                  <a:gd name="T51" fmla="*/ 57 h 252"/>
                  <a:gd name="T52" fmla="*/ 26 w 258"/>
                  <a:gd name="T53" fmla="*/ 213 h 252"/>
                  <a:gd name="T54" fmla="*/ 26 w 258"/>
                  <a:gd name="T55" fmla="*/ 151 h 252"/>
                  <a:gd name="T56" fmla="*/ 59 w 258"/>
                  <a:gd name="T57" fmla="*/ 138 h 252"/>
                  <a:gd name="T58" fmla="*/ 45 w 258"/>
                  <a:gd name="T59" fmla="*/ 126 h 252"/>
                  <a:gd name="T60" fmla="*/ 25 w 258"/>
                  <a:gd name="T61" fmla="*/ 70 h 252"/>
                  <a:gd name="T62" fmla="*/ 79 w 258"/>
                  <a:gd name="T63" fmla="*/ 50 h 252"/>
                  <a:gd name="T64" fmla="*/ 43 w 258"/>
                  <a:gd name="T65" fmla="*/ 38 h 252"/>
                  <a:gd name="T66" fmla="*/ 26 w 258"/>
                  <a:gd name="T67" fmla="*/ 0 h 2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8" h="251">
                    <a:moveTo>
                      <a:pt x="36" y="222"/>
                    </a:moveTo>
                    <a:cubicBezTo>
                      <a:pt x="37" y="223"/>
                      <a:pt x="38" y="224"/>
                      <a:pt x="39" y="225"/>
                    </a:cubicBezTo>
                    <a:cubicBezTo>
                      <a:pt x="39" y="223"/>
                      <a:pt x="39" y="223"/>
                      <a:pt x="39" y="223"/>
                    </a:cubicBezTo>
                    <a:cubicBezTo>
                      <a:pt x="38" y="223"/>
                      <a:pt x="37" y="223"/>
                      <a:pt x="36" y="222"/>
                    </a:cubicBezTo>
                    <a:moveTo>
                      <a:pt x="162" y="126"/>
                    </a:moveTo>
                    <a:cubicBezTo>
                      <a:pt x="71" y="126"/>
                      <a:pt x="71" y="126"/>
                      <a:pt x="71" y="126"/>
                    </a:cubicBezTo>
                    <a:cubicBezTo>
                      <a:pt x="67" y="138"/>
                      <a:pt x="67" y="138"/>
                      <a:pt x="67" y="138"/>
                    </a:cubicBezTo>
                    <a:cubicBezTo>
                      <a:pt x="83" y="138"/>
                      <a:pt x="83" y="138"/>
                      <a:pt x="83" y="138"/>
                    </a:cubicBezTo>
                    <a:cubicBezTo>
                      <a:pt x="91" y="138"/>
                      <a:pt x="97" y="144"/>
                      <a:pt x="97" y="151"/>
                    </a:cubicBezTo>
                    <a:cubicBezTo>
                      <a:pt x="97" y="209"/>
                      <a:pt x="97" y="209"/>
                      <a:pt x="97" y="209"/>
                    </a:cubicBezTo>
                    <a:cubicBezTo>
                      <a:pt x="97" y="217"/>
                      <a:pt x="91" y="223"/>
                      <a:pt x="83" y="223"/>
                    </a:cubicBezTo>
                    <a:cubicBezTo>
                      <a:pt x="42" y="223"/>
                      <a:pt x="42" y="223"/>
                      <a:pt x="42" y="223"/>
                    </a:cubicBezTo>
                    <a:cubicBezTo>
                      <a:pt x="41" y="227"/>
                      <a:pt x="41" y="227"/>
                      <a:pt x="41" y="227"/>
                    </a:cubicBezTo>
                    <a:cubicBezTo>
                      <a:pt x="60" y="242"/>
                      <a:pt x="85" y="252"/>
                      <a:pt x="111" y="252"/>
                    </a:cubicBezTo>
                    <a:cubicBezTo>
                      <a:pt x="130" y="252"/>
                      <a:pt x="130" y="252"/>
                      <a:pt x="130" y="252"/>
                    </a:cubicBezTo>
                    <a:cubicBezTo>
                      <a:pt x="137" y="223"/>
                      <a:pt x="137" y="223"/>
                      <a:pt x="137" y="223"/>
                    </a:cubicBezTo>
                    <a:cubicBezTo>
                      <a:pt x="125" y="223"/>
                      <a:pt x="125" y="223"/>
                      <a:pt x="125" y="223"/>
                    </a:cubicBezTo>
                    <a:cubicBezTo>
                      <a:pt x="118" y="223"/>
                      <a:pt x="112" y="217"/>
                      <a:pt x="112" y="209"/>
                    </a:cubicBezTo>
                    <a:cubicBezTo>
                      <a:pt x="112" y="151"/>
                      <a:pt x="112" y="151"/>
                      <a:pt x="112" y="151"/>
                    </a:cubicBezTo>
                    <a:cubicBezTo>
                      <a:pt x="112" y="144"/>
                      <a:pt x="118" y="138"/>
                      <a:pt x="125" y="138"/>
                    </a:cubicBezTo>
                    <a:cubicBezTo>
                      <a:pt x="159" y="138"/>
                      <a:pt x="159" y="138"/>
                      <a:pt x="159" y="138"/>
                    </a:cubicBezTo>
                    <a:cubicBezTo>
                      <a:pt x="162" y="126"/>
                      <a:pt x="162" y="126"/>
                      <a:pt x="162" y="126"/>
                    </a:cubicBezTo>
                    <a:moveTo>
                      <a:pt x="217" y="59"/>
                    </a:moveTo>
                    <a:cubicBezTo>
                      <a:pt x="213" y="59"/>
                      <a:pt x="209" y="61"/>
                      <a:pt x="204" y="64"/>
                    </a:cubicBezTo>
                    <a:cubicBezTo>
                      <a:pt x="203" y="64"/>
                      <a:pt x="203" y="64"/>
                      <a:pt x="203" y="64"/>
                    </a:cubicBezTo>
                    <a:cubicBezTo>
                      <a:pt x="203" y="66"/>
                      <a:pt x="204" y="68"/>
                      <a:pt x="204" y="70"/>
                    </a:cubicBezTo>
                    <a:cubicBezTo>
                      <a:pt x="204" y="106"/>
                      <a:pt x="204" y="106"/>
                      <a:pt x="204" y="106"/>
                    </a:cubicBezTo>
                    <a:cubicBezTo>
                      <a:pt x="204" y="117"/>
                      <a:pt x="195" y="126"/>
                      <a:pt x="184" y="126"/>
                    </a:cubicBezTo>
                    <a:cubicBezTo>
                      <a:pt x="175" y="126"/>
                      <a:pt x="175" y="126"/>
                      <a:pt x="175" y="126"/>
                    </a:cubicBezTo>
                    <a:cubicBezTo>
                      <a:pt x="171" y="138"/>
                      <a:pt x="171" y="138"/>
                      <a:pt x="171" y="138"/>
                    </a:cubicBezTo>
                    <a:cubicBezTo>
                      <a:pt x="177" y="139"/>
                      <a:pt x="182" y="144"/>
                      <a:pt x="182" y="151"/>
                    </a:cubicBezTo>
                    <a:cubicBezTo>
                      <a:pt x="182" y="209"/>
                      <a:pt x="182" y="209"/>
                      <a:pt x="182" y="209"/>
                    </a:cubicBezTo>
                    <a:cubicBezTo>
                      <a:pt x="182" y="217"/>
                      <a:pt x="176" y="223"/>
                      <a:pt x="169" y="223"/>
                    </a:cubicBezTo>
                    <a:cubicBezTo>
                      <a:pt x="144" y="223"/>
                      <a:pt x="144" y="223"/>
                      <a:pt x="144" y="223"/>
                    </a:cubicBezTo>
                    <a:cubicBezTo>
                      <a:pt x="135" y="252"/>
                      <a:pt x="135" y="252"/>
                      <a:pt x="135" y="252"/>
                    </a:cubicBezTo>
                    <a:cubicBezTo>
                      <a:pt x="223" y="252"/>
                      <a:pt x="223" y="252"/>
                      <a:pt x="223" y="252"/>
                    </a:cubicBezTo>
                    <a:cubicBezTo>
                      <a:pt x="231" y="223"/>
                      <a:pt x="231" y="223"/>
                      <a:pt x="231" y="223"/>
                    </a:cubicBezTo>
                    <a:cubicBezTo>
                      <a:pt x="208" y="223"/>
                      <a:pt x="208" y="223"/>
                      <a:pt x="208" y="223"/>
                    </a:cubicBezTo>
                    <a:cubicBezTo>
                      <a:pt x="201" y="223"/>
                      <a:pt x="195" y="217"/>
                      <a:pt x="195" y="209"/>
                    </a:cubicBezTo>
                    <a:cubicBezTo>
                      <a:pt x="195" y="151"/>
                      <a:pt x="195" y="151"/>
                      <a:pt x="195" y="151"/>
                    </a:cubicBezTo>
                    <a:cubicBezTo>
                      <a:pt x="195" y="144"/>
                      <a:pt x="201" y="138"/>
                      <a:pt x="208" y="138"/>
                    </a:cubicBezTo>
                    <a:cubicBezTo>
                      <a:pt x="252" y="138"/>
                      <a:pt x="252" y="138"/>
                      <a:pt x="252" y="138"/>
                    </a:cubicBezTo>
                    <a:cubicBezTo>
                      <a:pt x="253" y="138"/>
                      <a:pt x="254" y="138"/>
                      <a:pt x="255" y="138"/>
                    </a:cubicBezTo>
                    <a:cubicBezTo>
                      <a:pt x="258" y="126"/>
                      <a:pt x="258" y="126"/>
                      <a:pt x="258" y="126"/>
                    </a:cubicBezTo>
                    <a:cubicBezTo>
                      <a:pt x="229" y="126"/>
                      <a:pt x="229" y="126"/>
                      <a:pt x="229" y="126"/>
                    </a:cubicBezTo>
                    <a:cubicBezTo>
                      <a:pt x="222" y="126"/>
                      <a:pt x="217" y="120"/>
                      <a:pt x="217" y="113"/>
                    </a:cubicBezTo>
                    <a:cubicBezTo>
                      <a:pt x="217" y="63"/>
                      <a:pt x="217" y="63"/>
                      <a:pt x="217" y="63"/>
                    </a:cubicBezTo>
                    <a:cubicBezTo>
                      <a:pt x="217" y="61"/>
                      <a:pt x="217" y="60"/>
                      <a:pt x="217" y="59"/>
                    </a:cubicBezTo>
                    <a:moveTo>
                      <a:pt x="26" y="0"/>
                    </a:moveTo>
                    <a:cubicBezTo>
                      <a:pt x="22" y="3"/>
                      <a:pt x="19" y="8"/>
                      <a:pt x="15" y="14"/>
                    </a:cubicBezTo>
                    <a:cubicBezTo>
                      <a:pt x="12" y="19"/>
                      <a:pt x="6" y="35"/>
                      <a:pt x="4" y="41"/>
                    </a:cubicBezTo>
                    <a:cubicBezTo>
                      <a:pt x="0" y="57"/>
                      <a:pt x="0" y="57"/>
                      <a:pt x="0" y="57"/>
                    </a:cubicBezTo>
                    <a:cubicBezTo>
                      <a:pt x="0" y="140"/>
                      <a:pt x="0" y="140"/>
                      <a:pt x="0" y="140"/>
                    </a:cubicBezTo>
                    <a:cubicBezTo>
                      <a:pt x="0" y="168"/>
                      <a:pt x="10" y="193"/>
                      <a:pt x="26" y="213"/>
                    </a:cubicBezTo>
                    <a:cubicBezTo>
                      <a:pt x="26" y="212"/>
                      <a:pt x="26" y="211"/>
                      <a:pt x="26" y="209"/>
                    </a:cubicBezTo>
                    <a:cubicBezTo>
                      <a:pt x="26" y="151"/>
                      <a:pt x="26" y="151"/>
                      <a:pt x="26" y="151"/>
                    </a:cubicBezTo>
                    <a:cubicBezTo>
                      <a:pt x="26" y="144"/>
                      <a:pt x="32" y="138"/>
                      <a:pt x="39" y="138"/>
                    </a:cubicBezTo>
                    <a:cubicBezTo>
                      <a:pt x="59" y="138"/>
                      <a:pt x="59" y="138"/>
                      <a:pt x="59" y="138"/>
                    </a:cubicBezTo>
                    <a:cubicBezTo>
                      <a:pt x="62" y="126"/>
                      <a:pt x="62" y="126"/>
                      <a:pt x="62" y="126"/>
                    </a:cubicBezTo>
                    <a:cubicBezTo>
                      <a:pt x="45" y="126"/>
                      <a:pt x="45" y="126"/>
                      <a:pt x="45" y="126"/>
                    </a:cubicBezTo>
                    <a:cubicBezTo>
                      <a:pt x="34" y="126"/>
                      <a:pt x="25" y="117"/>
                      <a:pt x="25" y="106"/>
                    </a:cubicBezTo>
                    <a:cubicBezTo>
                      <a:pt x="25" y="70"/>
                      <a:pt x="25" y="70"/>
                      <a:pt x="25" y="70"/>
                    </a:cubicBezTo>
                    <a:cubicBezTo>
                      <a:pt x="25" y="59"/>
                      <a:pt x="34" y="50"/>
                      <a:pt x="45" y="50"/>
                    </a:cubicBezTo>
                    <a:cubicBezTo>
                      <a:pt x="79" y="50"/>
                      <a:pt x="79" y="50"/>
                      <a:pt x="79" y="50"/>
                    </a:cubicBezTo>
                    <a:cubicBezTo>
                      <a:pt x="80" y="46"/>
                      <a:pt x="80" y="42"/>
                      <a:pt x="80" y="38"/>
                    </a:cubicBezTo>
                    <a:cubicBezTo>
                      <a:pt x="43" y="38"/>
                      <a:pt x="43" y="38"/>
                      <a:pt x="43" y="38"/>
                    </a:cubicBezTo>
                    <a:cubicBezTo>
                      <a:pt x="34" y="38"/>
                      <a:pt x="26" y="30"/>
                      <a:pt x="26" y="21"/>
                    </a:cubicBezTo>
                    <a:cubicBezTo>
                      <a:pt x="26" y="0"/>
                      <a:pt x="26" y="0"/>
                      <a:pt x="26"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Freeform 198"/>
              <p:cNvSpPr/>
              <p:nvPr/>
            </p:nvSpPr>
            <p:spPr bwMode="auto">
              <a:xfrm>
                <a:off x="4621213" y="2951163"/>
                <a:ext cx="107950" cy="165100"/>
              </a:xfrm>
              <a:custGeom>
                <a:gdLst>
                  <a:gd name="T0" fmla="*/ 5 w 45"/>
                  <a:gd name="T1" fmla="*/ 0 h 68"/>
                  <a:gd name="T2" fmla="*/ 0 w 45"/>
                  <a:gd name="T3" fmla="*/ 1 h 68"/>
                  <a:gd name="T4" fmla="*/ 0 w 45"/>
                  <a:gd name="T5" fmla="*/ 5 h 68"/>
                  <a:gd name="T6" fmla="*/ 0 w 45"/>
                  <a:gd name="T7" fmla="*/ 55 h 68"/>
                  <a:gd name="T8" fmla="*/ 12 w 45"/>
                  <a:gd name="T9" fmla="*/ 68 h 68"/>
                  <a:gd name="T10" fmla="*/ 41 w 45"/>
                  <a:gd name="T11" fmla="*/ 68 h 68"/>
                  <a:gd name="T12" fmla="*/ 42 w 45"/>
                  <a:gd name="T13" fmla="*/ 64 h 68"/>
                  <a:gd name="T14" fmla="*/ 43 w 45"/>
                  <a:gd name="T15" fmla="*/ 34 h 68"/>
                  <a:gd name="T16" fmla="*/ 11 w 45"/>
                  <a:gd name="T17" fmla="*/ 1 h 68"/>
                  <a:gd name="T18" fmla="*/ 5 w 45"/>
                  <a:gd name="T19" fmla="*/ 0 h 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 h="68">
                    <a:moveTo>
                      <a:pt x="5" y="0"/>
                    </a:moveTo>
                    <a:cubicBezTo>
                      <a:pt x="4" y="0"/>
                      <a:pt x="2" y="0"/>
                      <a:pt x="0" y="1"/>
                    </a:cubicBezTo>
                    <a:cubicBezTo>
                      <a:pt x="0" y="2"/>
                      <a:pt x="0" y="3"/>
                      <a:pt x="0" y="5"/>
                    </a:cubicBezTo>
                    <a:cubicBezTo>
                      <a:pt x="0" y="55"/>
                      <a:pt x="0" y="55"/>
                      <a:pt x="0" y="55"/>
                    </a:cubicBezTo>
                    <a:cubicBezTo>
                      <a:pt x="0" y="62"/>
                      <a:pt x="5" y="68"/>
                      <a:pt x="12" y="68"/>
                    </a:cubicBezTo>
                    <a:cubicBezTo>
                      <a:pt x="41" y="68"/>
                      <a:pt x="41" y="68"/>
                      <a:pt x="41" y="68"/>
                    </a:cubicBezTo>
                    <a:cubicBezTo>
                      <a:pt x="42" y="64"/>
                      <a:pt x="42" y="64"/>
                      <a:pt x="42" y="64"/>
                    </a:cubicBezTo>
                    <a:cubicBezTo>
                      <a:pt x="45" y="54"/>
                      <a:pt x="45" y="44"/>
                      <a:pt x="43" y="34"/>
                    </a:cubicBezTo>
                    <a:cubicBezTo>
                      <a:pt x="40" y="21"/>
                      <a:pt x="32" y="7"/>
                      <a:pt x="11" y="1"/>
                    </a:cubicBezTo>
                    <a:cubicBezTo>
                      <a:pt x="11" y="1"/>
                      <a:pt x="9" y="0"/>
                      <a:pt x="5"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Freeform 199"/>
              <p:cNvSpPr>
                <a:spLocks noEditPoints="1"/>
              </p:cNvSpPr>
              <p:nvPr/>
            </p:nvSpPr>
            <p:spPr bwMode="auto">
              <a:xfrm>
                <a:off x="4157663" y="3144838"/>
                <a:ext cx="173038" cy="206375"/>
              </a:xfrm>
              <a:custGeom>
                <a:gdLst>
                  <a:gd name="T0" fmla="*/ 33 w 71"/>
                  <a:gd name="T1" fmla="*/ 0 h 85"/>
                  <a:gd name="T2" fmla="*/ 13 w 71"/>
                  <a:gd name="T3" fmla="*/ 0 h 85"/>
                  <a:gd name="T4" fmla="*/ 0 w 71"/>
                  <a:gd name="T5" fmla="*/ 13 h 85"/>
                  <a:gd name="T6" fmla="*/ 0 w 71"/>
                  <a:gd name="T7" fmla="*/ 71 h 85"/>
                  <a:gd name="T8" fmla="*/ 0 w 71"/>
                  <a:gd name="T9" fmla="*/ 75 h 85"/>
                  <a:gd name="T10" fmla="*/ 10 w 71"/>
                  <a:gd name="T11" fmla="*/ 84 h 85"/>
                  <a:gd name="T12" fmla="*/ 13 w 71"/>
                  <a:gd name="T13" fmla="*/ 85 h 85"/>
                  <a:gd name="T14" fmla="*/ 33 w 71"/>
                  <a:gd name="T15" fmla="*/ 0 h 85"/>
                  <a:gd name="T16" fmla="*/ 57 w 71"/>
                  <a:gd name="T17" fmla="*/ 0 h 85"/>
                  <a:gd name="T18" fmla="*/ 41 w 71"/>
                  <a:gd name="T19" fmla="*/ 0 h 85"/>
                  <a:gd name="T20" fmla="*/ 16 w 71"/>
                  <a:gd name="T21" fmla="*/ 85 h 85"/>
                  <a:gd name="T22" fmla="*/ 57 w 71"/>
                  <a:gd name="T23" fmla="*/ 85 h 85"/>
                  <a:gd name="T24" fmla="*/ 71 w 71"/>
                  <a:gd name="T25" fmla="*/ 71 h 85"/>
                  <a:gd name="T26" fmla="*/ 71 w 71"/>
                  <a:gd name="T27" fmla="*/ 13 h 85"/>
                  <a:gd name="T28" fmla="*/ 57 w 71"/>
                  <a:gd name="T2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1" h="85">
                    <a:moveTo>
                      <a:pt x="33" y="0"/>
                    </a:moveTo>
                    <a:cubicBezTo>
                      <a:pt x="13" y="0"/>
                      <a:pt x="13" y="0"/>
                      <a:pt x="13" y="0"/>
                    </a:cubicBezTo>
                    <a:cubicBezTo>
                      <a:pt x="6" y="0"/>
                      <a:pt x="0" y="6"/>
                      <a:pt x="0" y="13"/>
                    </a:cubicBezTo>
                    <a:cubicBezTo>
                      <a:pt x="0" y="71"/>
                      <a:pt x="0" y="71"/>
                      <a:pt x="0" y="71"/>
                    </a:cubicBezTo>
                    <a:cubicBezTo>
                      <a:pt x="0" y="73"/>
                      <a:pt x="0" y="74"/>
                      <a:pt x="0" y="75"/>
                    </a:cubicBezTo>
                    <a:cubicBezTo>
                      <a:pt x="2" y="79"/>
                      <a:pt x="5" y="83"/>
                      <a:pt x="10" y="84"/>
                    </a:cubicBezTo>
                    <a:cubicBezTo>
                      <a:pt x="11" y="85"/>
                      <a:pt x="12" y="85"/>
                      <a:pt x="13" y="85"/>
                    </a:cubicBezTo>
                    <a:cubicBezTo>
                      <a:pt x="33" y="0"/>
                      <a:pt x="33" y="0"/>
                      <a:pt x="33" y="0"/>
                    </a:cubicBezTo>
                    <a:moveTo>
                      <a:pt x="57" y="0"/>
                    </a:moveTo>
                    <a:cubicBezTo>
                      <a:pt x="41" y="0"/>
                      <a:pt x="41" y="0"/>
                      <a:pt x="41" y="0"/>
                    </a:cubicBezTo>
                    <a:cubicBezTo>
                      <a:pt x="16" y="85"/>
                      <a:pt x="16" y="85"/>
                      <a:pt x="16" y="85"/>
                    </a:cubicBezTo>
                    <a:cubicBezTo>
                      <a:pt x="57" y="85"/>
                      <a:pt x="57" y="85"/>
                      <a:pt x="57" y="85"/>
                    </a:cubicBezTo>
                    <a:cubicBezTo>
                      <a:pt x="65" y="85"/>
                      <a:pt x="71" y="79"/>
                      <a:pt x="71" y="71"/>
                    </a:cubicBezTo>
                    <a:cubicBezTo>
                      <a:pt x="71" y="13"/>
                      <a:pt x="71" y="13"/>
                      <a:pt x="71" y="13"/>
                    </a:cubicBezTo>
                    <a:cubicBezTo>
                      <a:pt x="71" y="6"/>
                      <a:pt x="65" y="0"/>
                      <a:pt x="5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Freeform 200"/>
              <p:cNvSpPr>
                <a:spLocks noEditPoints="1"/>
              </p:cNvSpPr>
              <p:nvPr/>
            </p:nvSpPr>
            <p:spPr bwMode="auto">
              <a:xfrm>
                <a:off x="4365626" y="3144838"/>
                <a:ext cx="169863" cy="206375"/>
              </a:xfrm>
              <a:custGeom>
                <a:gdLst>
                  <a:gd name="T0" fmla="*/ 59 w 70"/>
                  <a:gd name="T1" fmla="*/ 0 h 85"/>
                  <a:gd name="T2" fmla="*/ 32 w 70"/>
                  <a:gd name="T3" fmla="*/ 85 h 85"/>
                  <a:gd name="T4" fmla="*/ 57 w 70"/>
                  <a:gd name="T5" fmla="*/ 85 h 85"/>
                  <a:gd name="T6" fmla="*/ 70 w 70"/>
                  <a:gd name="T7" fmla="*/ 71 h 85"/>
                  <a:gd name="T8" fmla="*/ 70 w 70"/>
                  <a:gd name="T9" fmla="*/ 13 h 85"/>
                  <a:gd name="T10" fmla="*/ 59 w 70"/>
                  <a:gd name="T11" fmla="*/ 0 h 85"/>
                  <a:gd name="T12" fmla="*/ 47 w 70"/>
                  <a:gd name="T13" fmla="*/ 0 h 85"/>
                  <a:gd name="T14" fmla="*/ 13 w 70"/>
                  <a:gd name="T15" fmla="*/ 0 h 85"/>
                  <a:gd name="T16" fmla="*/ 0 w 70"/>
                  <a:gd name="T17" fmla="*/ 13 h 85"/>
                  <a:gd name="T18" fmla="*/ 0 w 70"/>
                  <a:gd name="T19" fmla="*/ 71 h 85"/>
                  <a:gd name="T20" fmla="*/ 13 w 70"/>
                  <a:gd name="T21" fmla="*/ 85 h 85"/>
                  <a:gd name="T22" fmla="*/ 25 w 70"/>
                  <a:gd name="T23" fmla="*/ 85 h 85"/>
                  <a:gd name="T24" fmla="*/ 47 w 70"/>
                  <a:gd name="T25"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0" h="85">
                    <a:moveTo>
                      <a:pt x="59" y="0"/>
                    </a:moveTo>
                    <a:cubicBezTo>
                      <a:pt x="32" y="85"/>
                      <a:pt x="32" y="85"/>
                      <a:pt x="32" y="85"/>
                    </a:cubicBezTo>
                    <a:cubicBezTo>
                      <a:pt x="57" y="85"/>
                      <a:pt x="57" y="85"/>
                      <a:pt x="57" y="85"/>
                    </a:cubicBezTo>
                    <a:cubicBezTo>
                      <a:pt x="64" y="85"/>
                      <a:pt x="70" y="79"/>
                      <a:pt x="70" y="71"/>
                    </a:cubicBezTo>
                    <a:cubicBezTo>
                      <a:pt x="70" y="13"/>
                      <a:pt x="70" y="13"/>
                      <a:pt x="70" y="13"/>
                    </a:cubicBezTo>
                    <a:cubicBezTo>
                      <a:pt x="70" y="6"/>
                      <a:pt x="65" y="1"/>
                      <a:pt x="59" y="0"/>
                    </a:cubicBezTo>
                    <a:moveTo>
                      <a:pt x="47" y="0"/>
                    </a:moveTo>
                    <a:cubicBezTo>
                      <a:pt x="13" y="0"/>
                      <a:pt x="13" y="0"/>
                      <a:pt x="13" y="0"/>
                    </a:cubicBezTo>
                    <a:cubicBezTo>
                      <a:pt x="6" y="0"/>
                      <a:pt x="0" y="6"/>
                      <a:pt x="0" y="13"/>
                    </a:cubicBezTo>
                    <a:cubicBezTo>
                      <a:pt x="0" y="71"/>
                      <a:pt x="0" y="71"/>
                      <a:pt x="0" y="71"/>
                    </a:cubicBezTo>
                    <a:cubicBezTo>
                      <a:pt x="0" y="79"/>
                      <a:pt x="6" y="85"/>
                      <a:pt x="13" y="85"/>
                    </a:cubicBezTo>
                    <a:cubicBezTo>
                      <a:pt x="25" y="85"/>
                      <a:pt x="25" y="85"/>
                      <a:pt x="25" y="85"/>
                    </a:cubicBezTo>
                    <a:cubicBezTo>
                      <a:pt x="47" y="0"/>
                      <a:pt x="47" y="0"/>
                      <a:pt x="4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Freeform 201"/>
              <p:cNvSpPr/>
              <p:nvPr/>
            </p:nvSpPr>
            <p:spPr bwMode="auto">
              <a:xfrm>
                <a:off x="4567238" y="3144838"/>
                <a:ext cx="146050" cy="206375"/>
              </a:xfrm>
              <a:custGeom>
                <a:gdLst>
                  <a:gd name="T0" fmla="*/ 57 w 60"/>
                  <a:gd name="T1" fmla="*/ 0 h 85"/>
                  <a:gd name="T2" fmla="*/ 13 w 60"/>
                  <a:gd name="T3" fmla="*/ 0 h 85"/>
                  <a:gd name="T4" fmla="*/ 0 w 60"/>
                  <a:gd name="T5" fmla="*/ 13 h 85"/>
                  <a:gd name="T6" fmla="*/ 0 w 60"/>
                  <a:gd name="T7" fmla="*/ 71 h 85"/>
                  <a:gd name="T8" fmla="*/ 13 w 60"/>
                  <a:gd name="T9" fmla="*/ 85 h 85"/>
                  <a:gd name="T10" fmla="*/ 36 w 60"/>
                  <a:gd name="T11" fmla="*/ 85 h 85"/>
                  <a:gd name="T12" fmla="*/ 60 w 60"/>
                  <a:gd name="T13" fmla="*/ 0 h 85"/>
                  <a:gd name="T14" fmla="*/ 57 w 60"/>
                  <a:gd name="T15" fmla="*/ 0 h 8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0" h="85">
                    <a:moveTo>
                      <a:pt x="57" y="0"/>
                    </a:moveTo>
                    <a:cubicBezTo>
                      <a:pt x="13" y="0"/>
                      <a:pt x="13" y="0"/>
                      <a:pt x="13" y="0"/>
                    </a:cubicBezTo>
                    <a:cubicBezTo>
                      <a:pt x="6" y="0"/>
                      <a:pt x="0" y="6"/>
                      <a:pt x="0" y="13"/>
                    </a:cubicBezTo>
                    <a:cubicBezTo>
                      <a:pt x="0" y="71"/>
                      <a:pt x="0" y="71"/>
                      <a:pt x="0" y="71"/>
                    </a:cubicBezTo>
                    <a:cubicBezTo>
                      <a:pt x="0" y="79"/>
                      <a:pt x="6" y="85"/>
                      <a:pt x="13" y="85"/>
                    </a:cubicBezTo>
                    <a:cubicBezTo>
                      <a:pt x="36" y="85"/>
                      <a:pt x="36" y="85"/>
                      <a:pt x="36" y="85"/>
                    </a:cubicBezTo>
                    <a:cubicBezTo>
                      <a:pt x="60" y="0"/>
                      <a:pt x="60" y="0"/>
                      <a:pt x="60" y="0"/>
                    </a:cubicBezTo>
                    <a:cubicBezTo>
                      <a:pt x="59" y="0"/>
                      <a:pt x="58" y="0"/>
                      <a:pt x="5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Freeform 202"/>
              <p:cNvSpPr>
                <a:spLocks noEditPoints="1"/>
              </p:cNvSpPr>
              <p:nvPr/>
            </p:nvSpPr>
            <p:spPr bwMode="auto">
              <a:xfrm>
                <a:off x="4157663" y="2781300"/>
                <a:ext cx="325438" cy="122238"/>
              </a:xfrm>
              <a:custGeom>
                <a:gdLst>
                  <a:gd name="T0" fmla="*/ 20 w 134"/>
                  <a:gd name="T1" fmla="*/ 4 h 50"/>
                  <a:gd name="T2" fmla="*/ 0 w 134"/>
                  <a:gd name="T3" fmla="*/ 12 h 50"/>
                  <a:gd name="T4" fmla="*/ 0 w 134"/>
                  <a:gd name="T5" fmla="*/ 33 h 50"/>
                  <a:gd name="T6" fmla="*/ 17 w 134"/>
                  <a:gd name="T7" fmla="*/ 50 h 50"/>
                  <a:gd name="T8" fmla="*/ 54 w 134"/>
                  <a:gd name="T9" fmla="*/ 50 h 50"/>
                  <a:gd name="T10" fmla="*/ 45 w 134"/>
                  <a:gd name="T11" fmla="*/ 12 h 50"/>
                  <a:gd name="T12" fmla="*/ 29 w 134"/>
                  <a:gd name="T13" fmla="*/ 6 h 50"/>
                  <a:gd name="T14" fmla="*/ 20 w 134"/>
                  <a:gd name="T15" fmla="*/ 4 h 50"/>
                  <a:gd name="T16" fmla="*/ 115 w 134"/>
                  <a:gd name="T17" fmla="*/ 0 h 50"/>
                  <a:gd name="T18" fmla="*/ 115 w 134"/>
                  <a:gd name="T19" fmla="*/ 0 h 50"/>
                  <a:gd name="T20" fmla="*/ 73 w 134"/>
                  <a:gd name="T21" fmla="*/ 38 h 50"/>
                  <a:gd name="T22" fmla="*/ 70 w 134"/>
                  <a:gd name="T23" fmla="*/ 50 h 50"/>
                  <a:gd name="T24" fmla="*/ 117 w 134"/>
                  <a:gd name="T25" fmla="*/ 50 h 50"/>
                  <a:gd name="T26" fmla="*/ 134 w 134"/>
                  <a:gd name="T27" fmla="*/ 33 h 50"/>
                  <a:gd name="T28" fmla="*/ 134 w 134"/>
                  <a:gd name="T29" fmla="*/ 4 h 50"/>
                  <a:gd name="T30" fmla="*/ 115 w 134"/>
                  <a:gd name="T31" fmla="*/ 0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4" h="50">
                    <a:moveTo>
                      <a:pt x="20" y="4"/>
                    </a:moveTo>
                    <a:cubicBezTo>
                      <a:pt x="14" y="4"/>
                      <a:pt x="7" y="6"/>
                      <a:pt x="0" y="12"/>
                    </a:cubicBezTo>
                    <a:cubicBezTo>
                      <a:pt x="0" y="33"/>
                      <a:pt x="0" y="33"/>
                      <a:pt x="0" y="33"/>
                    </a:cubicBezTo>
                    <a:cubicBezTo>
                      <a:pt x="0" y="42"/>
                      <a:pt x="8" y="50"/>
                      <a:pt x="17" y="50"/>
                    </a:cubicBezTo>
                    <a:cubicBezTo>
                      <a:pt x="54" y="50"/>
                      <a:pt x="54" y="50"/>
                      <a:pt x="54" y="50"/>
                    </a:cubicBezTo>
                    <a:cubicBezTo>
                      <a:pt x="56" y="35"/>
                      <a:pt x="54" y="19"/>
                      <a:pt x="45" y="12"/>
                    </a:cubicBezTo>
                    <a:cubicBezTo>
                      <a:pt x="41" y="9"/>
                      <a:pt x="35" y="7"/>
                      <a:pt x="29" y="6"/>
                    </a:cubicBezTo>
                    <a:cubicBezTo>
                      <a:pt x="29" y="6"/>
                      <a:pt x="25" y="4"/>
                      <a:pt x="20" y="4"/>
                    </a:cubicBezTo>
                    <a:moveTo>
                      <a:pt x="115" y="0"/>
                    </a:moveTo>
                    <a:cubicBezTo>
                      <a:pt x="115" y="0"/>
                      <a:pt x="115" y="0"/>
                      <a:pt x="115" y="0"/>
                    </a:cubicBezTo>
                    <a:cubicBezTo>
                      <a:pt x="115" y="0"/>
                      <a:pt x="87" y="2"/>
                      <a:pt x="73" y="38"/>
                    </a:cubicBezTo>
                    <a:cubicBezTo>
                      <a:pt x="70" y="50"/>
                      <a:pt x="70" y="50"/>
                      <a:pt x="70" y="50"/>
                    </a:cubicBezTo>
                    <a:cubicBezTo>
                      <a:pt x="117" y="50"/>
                      <a:pt x="117" y="50"/>
                      <a:pt x="117" y="50"/>
                    </a:cubicBezTo>
                    <a:cubicBezTo>
                      <a:pt x="126" y="50"/>
                      <a:pt x="134" y="42"/>
                      <a:pt x="134" y="33"/>
                    </a:cubicBezTo>
                    <a:cubicBezTo>
                      <a:pt x="134" y="4"/>
                      <a:pt x="134" y="4"/>
                      <a:pt x="134" y="4"/>
                    </a:cubicBezTo>
                    <a:cubicBezTo>
                      <a:pt x="128" y="2"/>
                      <a:pt x="122" y="0"/>
                      <a:pt x="115"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3" name="Freeform 203"/>
              <p:cNvSpPr>
                <a:spLocks noEditPoints="1"/>
              </p:cNvSpPr>
              <p:nvPr/>
            </p:nvSpPr>
            <p:spPr bwMode="auto">
              <a:xfrm>
                <a:off x="4156076" y="2932113"/>
                <a:ext cx="433388" cy="184150"/>
              </a:xfrm>
              <a:custGeom>
                <a:gdLst>
                  <a:gd name="T0" fmla="*/ 178 w 179"/>
                  <a:gd name="T1" fmla="*/ 14 h 76"/>
                  <a:gd name="T2" fmla="*/ 159 w 179"/>
                  <a:gd name="T3" fmla="*/ 47 h 76"/>
                  <a:gd name="T4" fmla="*/ 150 w 179"/>
                  <a:gd name="T5" fmla="*/ 76 h 76"/>
                  <a:gd name="T6" fmla="*/ 159 w 179"/>
                  <a:gd name="T7" fmla="*/ 76 h 76"/>
                  <a:gd name="T8" fmla="*/ 179 w 179"/>
                  <a:gd name="T9" fmla="*/ 56 h 76"/>
                  <a:gd name="T10" fmla="*/ 179 w 179"/>
                  <a:gd name="T11" fmla="*/ 20 h 76"/>
                  <a:gd name="T12" fmla="*/ 178 w 179"/>
                  <a:gd name="T13" fmla="*/ 14 h 76"/>
                  <a:gd name="T14" fmla="*/ 54 w 179"/>
                  <a:gd name="T15" fmla="*/ 0 h 76"/>
                  <a:gd name="T16" fmla="*/ 20 w 179"/>
                  <a:gd name="T17" fmla="*/ 0 h 76"/>
                  <a:gd name="T18" fmla="*/ 0 w 179"/>
                  <a:gd name="T19" fmla="*/ 20 h 76"/>
                  <a:gd name="T20" fmla="*/ 0 w 179"/>
                  <a:gd name="T21" fmla="*/ 56 h 76"/>
                  <a:gd name="T22" fmla="*/ 20 w 179"/>
                  <a:gd name="T23" fmla="*/ 76 h 76"/>
                  <a:gd name="T24" fmla="*/ 37 w 179"/>
                  <a:gd name="T25" fmla="*/ 76 h 76"/>
                  <a:gd name="T26" fmla="*/ 50 w 179"/>
                  <a:gd name="T27" fmla="*/ 21 h 76"/>
                  <a:gd name="T28" fmla="*/ 54 w 179"/>
                  <a:gd name="T29" fmla="*/ 0 h 76"/>
                  <a:gd name="T30" fmla="*/ 156 w 179"/>
                  <a:gd name="T31" fmla="*/ 0 h 76"/>
                  <a:gd name="T32" fmla="*/ 68 w 179"/>
                  <a:gd name="T33" fmla="*/ 0 h 76"/>
                  <a:gd name="T34" fmla="*/ 46 w 179"/>
                  <a:gd name="T35" fmla="*/ 76 h 76"/>
                  <a:gd name="T36" fmla="*/ 137 w 179"/>
                  <a:gd name="T37" fmla="*/ 76 h 76"/>
                  <a:gd name="T38" fmla="*/ 153 w 179"/>
                  <a:gd name="T39" fmla="*/ 14 h 76"/>
                  <a:gd name="T40" fmla="*/ 156 w 179"/>
                  <a:gd name="T41" fmla="*/ 0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79" h="76">
                    <a:moveTo>
                      <a:pt x="178" y="14"/>
                    </a:moveTo>
                    <a:cubicBezTo>
                      <a:pt x="167" y="21"/>
                      <a:pt x="163" y="33"/>
                      <a:pt x="159" y="47"/>
                    </a:cubicBezTo>
                    <a:cubicBezTo>
                      <a:pt x="150" y="76"/>
                      <a:pt x="150" y="76"/>
                      <a:pt x="150" y="76"/>
                    </a:cubicBezTo>
                    <a:cubicBezTo>
                      <a:pt x="159" y="76"/>
                      <a:pt x="159" y="76"/>
                      <a:pt x="159" y="76"/>
                    </a:cubicBezTo>
                    <a:cubicBezTo>
                      <a:pt x="170" y="76"/>
                      <a:pt x="179" y="67"/>
                      <a:pt x="179" y="56"/>
                    </a:cubicBezTo>
                    <a:cubicBezTo>
                      <a:pt x="179" y="20"/>
                      <a:pt x="179" y="20"/>
                      <a:pt x="179" y="20"/>
                    </a:cubicBezTo>
                    <a:cubicBezTo>
                      <a:pt x="179" y="18"/>
                      <a:pt x="178" y="16"/>
                      <a:pt x="178" y="14"/>
                    </a:cubicBezTo>
                    <a:moveTo>
                      <a:pt x="54" y="0"/>
                    </a:moveTo>
                    <a:cubicBezTo>
                      <a:pt x="20" y="0"/>
                      <a:pt x="20" y="0"/>
                      <a:pt x="20" y="0"/>
                    </a:cubicBezTo>
                    <a:cubicBezTo>
                      <a:pt x="9" y="0"/>
                      <a:pt x="0" y="9"/>
                      <a:pt x="0" y="20"/>
                    </a:cubicBezTo>
                    <a:cubicBezTo>
                      <a:pt x="0" y="56"/>
                      <a:pt x="0" y="56"/>
                      <a:pt x="0" y="56"/>
                    </a:cubicBezTo>
                    <a:cubicBezTo>
                      <a:pt x="0" y="67"/>
                      <a:pt x="9" y="76"/>
                      <a:pt x="20" y="76"/>
                    </a:cubicBezTo>
                    <a:cubicBezTo>
                      <a:pt x="37" y="76"/>
                      <a:pt x="37" y="76"/>
                      <a:pt x="37" y="76"/>
                    </a:cubicBezTo>
                    <a:cubicBezTo>
                      <a:pt x="50" y="21"/>
                      <a:pt x="50" y="21"/>
                      <a:pt x="50" y="21"/>
                    </a:cubicBezTo>
                    <a:cubicBezTo>
                      <a:pt x="51" y="16"/>
                      <a:pt x="53" y="8"/>
                      <a:pt x="54" y="0"/>
                    </a:cubicBezTo>
                    <a:moveTo>
                      <a:pt x="156" y="0"/>
                    </a:moveTo>
                    <a:cubicBezTo>
                      <a:pt x="68" y="0"/>
                      <a:pt x="68" y="0"/>
                      <a:pt x="68" y="0"/>
                    </a:cubicBezTo>
                    <a:cubicBezTo>
                      <a:pt x="46" y="76"/>
                      <a:pt x="46" y="76"/>
                      <a:pt x="46" y="76"/>
                    </a:cubicBezTo>
                    <a:cubicBezTo>
                      <a:pt x="137" y="76"/>
                      <a:pt x="137" y="76"/>
                      <a:pt x="137" y="76"/>
                    </a:cubicBezTo>
                    <a:cubicBezTo>
                      <a:pt x="153" y="14"/>
                      <a:pt x="153" y="14"/>
                      <a:pt x="153" y="14"/>
                    </a:cubicBezTo>
                    <a:cubicBezTo>
                      <a:pt x="154" y="10"/>
                      <a:pt x="155" y="5"/>
                      <a:pt x="1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Freeform 204"/>
              <p:cNvSpPr/>
              <p:nvPr/>
            </p:nvSpPr>
            <p:spPr bwMode="auto">
              <a:xfrm>
                <a:off x="3641726" y="2751138"/>
                <a:ext cx="1239838" cy="1603375"/>
              </a:xfrm>
              <a:custGeom>
                <a:gdLst>
                  <a:gd name="T0" fmla="*/ 229 w 512"/>
                  <a:gd name="T1" fmla="*/ 663 h 663"/>
                  <a:gd name="T2" fmla="*/ 233 w 512"/>
                  <a:gd name="T3" fmla="*/ 645 h 663"/>
                  <a:gd name="T4" fmla="*/ 302 w 512"/>
                  <a:gd name="T5" fmla="*/ 624 h 663"/>
                  <a:gd name="T6" fmla="*/ 499 w 512"/>
                  <a:gd name="T7" fmla="*/ 416 h 663"/>
                  <a:gd name="T8" fmla="*/ 453 w 512"/>
                  <a:gd name="T9" fmla="*/ 363 h 663"/>
                  <a:gd name="T10" fmla="*/ 427 w 512"/>
                  <a:gd name="T11" fmla="*/ 374 h 663"/>
                  <a:gd name="T12" fmla="*/ 358 w 512"/>
                  <a:gd name="T13" fmla="*/ 440 h 663"/>
                  <a:gd name="T14" fmla="*/ 442 w 512"/>
                  <a:gd name="T15" fmla="*/ 139 h 663"/>
                  <a:gd name="T16" fmla="*/ 442 w 512"/>
                  <a:gd name="T17" fmla="*/ 109 h 663"/>
                  <a:gd name="T18" fmla="*/ 411 w 512"/>
                  <a:gd name="T19" fmla="*/ 76 h 663"/>
                  <a:gd name="T20" fmla="*/ 386 w 512"/>
                  <a:gd name="T21" fmla="*/ 80 h 663"/>
                  <a:gd name="T22" fmla="*/ 367 w 512"/>
                  <a:gd name="T23" fmla="*/ 114 h 663"/>
                  <a:gd name="T24" fmla="*/ 292 w 512"/>
                  <a:gd name="T25" fmla="*/ 349 h 663"/>
                  <a:gd name="T26" fmla="*/ 361 w 512"/>
                  <a:gd name="T27" fmla="*/ 80 h 663"/>
                  <a:gd name="T28" fmla="*/ 362 w 512"/>
                  <a:gd name="T29" fmla="*/ 25 h 663"/>
                  <a:gd name="T30" fmla="*/ 323 w 512"/>
                  <a:gd name="T31" fmla="*/ 5 h 663"/>
                  <a:gd name="T32" fmla="*/ 282 w 512"/>
                  <a:gd name="T33" fmla="*/ 43 h 663"/>
                  <a:gd name="T34" fmla="*/ 207 w 512"/>
                  <a:gd name="T35" fmla="*/ 300 h 663"/>
                  <a:gd name="T36" fmla="*/ 257 w 512"/>
                  <a:gd name="T37" fmla="*/ 88 h 663"/>
                  <a:gd name="T38" fmla="*/ 254 w 512"/>
                  <a:gd name="T39" fmla="*/ 17 h 663"/>
                  <a:gd name="T40" fmla="*/ 237 w 512"/>
                  <a:gd name="T41" fmla="*/ 10 h 663"/>
                  <a:gd name="T42" fmla="*/ 198 w 512"/>
                  <a:gd name="T43" fmla="*/ 31 h 663"/>
                  <a:gd name="T44" fmla="*/ 187 w 512"/>
                  <a:gd name="T45" fmla="*/ 58 h 663"/>
                  <a:gd name="T46" fmla="*/ 116 w 512"/>
                  <a:gd name="T47" fmla="*/ 289 h 663"/>
                  <a:gd name="T48" fmla="*/ 155 w 512"/>
                  <a:gd name="T49" fmla="*/ 131 h 663"/>
                  <a:gd name="T50" fmla="*/ 146 w 512"/>
                  <a:gd name="T51" fmla="*/ 84 h 663"/>
                  <a:gd name="T52" fmla="*/ 131 w 512"/>
                  <a:gd name="T53" fmla="*/ 77 h 663"/>
                  <a:gd name="T54" fmla="*/ 86 w 512"/>
                  <a:gd name="T55" fmla="*/ 112 h 663"/>
                  <a:gd name="T56" fmla="*/ 17 w 512"/>
                  <a:gd name="T57" fmla="*/ 394 h 663"/>
                  <a:gd name="T58" fmla="*/ 5 w 512"/>
                  <a:gd name="T59" fmla="*/ 459 h 663"/>
                  <a:gd name="T60" fmla="*/ 2 w 512"/>
                  <a:gd name="T61" fmla="*/ 512 h 663"/>
                  <a:gd name="T62" fmla="*/ 10 w 512"/>
                  <a:gd name="T63" fmla="*/ 550 h 663"/>
                  <a:gd name="T64" fmla="*/ 26 w 512"/>
                  <a:gd name="T65" fmla="*/ 577 h 663"/>
                  <a:gd name="T66" fmla="*/ 19 w 512"/>
                  <a:gd name="T67" fmla="*/ 601 h 663"/>
                  <a:gd name="T68" fmla="*/ 229 w 512"/>
                  <a:gd name="T69" fmla="*/ 663 h 6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2" h="663">
                    <a:moveTo>
                      <a:pt x="229" y="663"/>
                    </a:moveTo>
                    <a:cubicBezTo>
                      <a:pt x="233" y="645"/>
                      <a:pt x="233" y="645"/>
                      <a:pt x="233" y="645"/>
                    </a:cubicBezTo>
                    <a:cubicBezTo>
                      <a:pt x="233" y="645"/>
                      <a:pt x="282" y="646"/>
                      <a:pt x="302" y="624"/>
                    </a:cubicBezTo>
                    <a:cubicBezTo>
                      <a:pt x="302" y="624"/>
                      <a:pt x="473" y="448"/>
                      <a:pt x="499" y="416"/>
                    </a:cubicBezTo>
                    <a:cubicBezTo>
                      <a:pt x="499" y="416"/>
                      <a:pt x="512" y="355"/>
                      <a:pt x="453" y="363"/>
                    </a:cubicBezTo>
                    <a:cubicBezTo>
                      <a:pt x="453" y="363"/>
                      <a:pt x="443" y="361"/>
                      <a:pt x="427" y="374"/>
                    </a:cubicBezTo>
                    <a:cubicBezTo>
                      <a:pt x="358" y="440"/>
                      <a:pt x="358" y="440"/>
                      <a:pt x="358" y="440"/>
                    </a:cubicBezTo>
                    <a:cubicBezTo>
                      <a:pt x="442" y="139"/>
                      <a:pt x="442" y="139"/>
                      <a:pt x="442" y="139"/>
                    </a:cubicBezTo>
                    <a:cubicBezTo>
                      <a:pt x="444" y="129"/>
                      <a:pt x="445" y="119"/>
                      <a:pt x="442" y="109"/>
                    </a:cubicBezTo>
                    <a:cubicBezTo>
                      <a:pt x="439" y="96"/>
                      <a:pt x="431" y="81"/>
                      <a:pt x="411" y="76"/>
                    </a:cubicBezTo>
                    <a:cubicBezTo>
                      <a:pt x="411" y="76"/>
                      <a:pt x="400" y="72"/>
                      <a:pt x="386" y="80"/>
                    </a:cubicBezTo>
                    <a:cubicBezTo>
                      <a:pt x="374" y="87"/>
                      <a:pt x="370" y="100"/>
                      <a:pt x="367" y="114"/>
                    </a:cubicBezTo>
                    <a:cubicBezTo>
                      <a:pt x="292" y="349"/>
                      <a:pt x="292" y="349"/>
                      <a:pt x="292" y="349"/>
                    </a:cubicBezTo>
                    <a:cubicBezTo>
                      <a:pt x="361" y="80"/>
                      <a:pt x="361" y="80"/>
                      <a:pt x="361" y="80"/>
                    </a:cubicBezTo>
                    <a:cubicBezTo>
                      <a:pt x="365" y="65"/>
                      <a:pt x="370" y="38"/>
                      <a:pt x="362" y="25"/>
                    </a:cubicBezTo>
                    <a:cubicBezTo>
                      <a:pt x="355" y="14"/>
                      <a:pt x="340" y="5"/>
                      <a:pt x="323" y="5"/>
                    </a:cubicBezTo>
                    <a:cubicBezTo>
                      <a:pt x="323" y="5"/>
                      <a:pt x="295" y="7"/>
                      <a:pt x="282" y="43"/>
                    </a:cubicBezTo>
                    <a:cubicBezTo>
                      <a:pt x="207" y="300"/>
                      <a:pt x="207" y="300"/>
                      <a:pt x="207" y="300"/>
                    </a:cubicBezTo>
                    <a:cubicBezTo>
                      <a:pt x="257" y="88"/>
                      <a:pt x="257" y="88"/>
                      <a:pt x="257" y="88"/>
                    </a:cubicBezTo>
                    <a:cubicBezTo>
                      <a:pt x="262" y="71"/>
                      <a:pt x="270" y="29"/>
                      <a:pt x="254" y="17"/>
                    </a:cubicBezTo>
                    <a:cubicBezTo>
                      <a:pt x="250" y="14"/>
                      <a:pt x="243" y="12"/>
                      <a:pt x="237" y="10"/>
                    </a:cubicBezTo>
                    <a:cubicBezTo>
                      <a:pt x="237" y="10"/>
                      <a:pt x="216" y="0"/>
                      <a:pt x="198" y="31"/>
                    </a:cubicBezTo>
                    <a:cubicBezTo>
                      <a:pt x="194" y="36"/>
                      <a:pt x="189" y="52"/>
                      <a:pt x="187" y="58"/>
                    </a:cubicBezTo>
                    <a:cubicBezTo>
                      <a:pt x="116" y="289"/>
                      <a:pt x="116" y="289"/>
                      <a:pt x="116" y="289"/>
                    </a:cubicBezTo>
                    <a:cubicBezTo>
                      <a:pt x="155" y="131"/>
                      <a:pt x="155" y="131"/>
                      <a:pt x="155" y="131"/>
                    </a:cubicBezTo>
                    <a:cubicBezTo>
                      <a:pt x="159" y="114"/>
                      <a:pt x="159" y="94"/>
                      <a:pt x="146" y="84"/>
                    </a:cubicBezTo>
                    <a:cubicBezTo>
                      <a:pt x="142" y="81"/>
                      <a:pt x="137" y="78"/>
                      <a:pt x="131" y="77"/>
                    </a:cubicBezTo>
                    <a:cubicBezTo>
                      <a:pt x="131" y="77"/>
                      <a:pt x="99" y="69"/>
                      <a:pt x="86" y="112"/>
                    </a:cubicBezTo>
                    <a:cubicBezTo>
                      <a:pt x="17" y="394"/>
                      <a:pt x="17" y="394"/>
                      <a:pt x="17" y="394"/>
                    </a:cubicBezTo>
                    <a:cubicBezTo>
                      <a:pt x="5" y="459"/>
                      <a:pt x="5" y="459"/>
                      <a:pt x="5" y="459"/>
                    </a:cubicBezTo>
                    <a:cubicBezTo>
                      <a:pt x="1" y="476"/>
                      <a:pt x="0" y="494"/>
                      <a:pt x="2" y="512"/>
                    </a:cubicBezTo>
                    <a:cubicBezTo>
                      <a:pt x="3" y="524"/>
                      <a:pt x="5" y="537"/>
                      <a:pt x="10" y="550"/>
                    </a:cubicBezTo>
                    <a:cubicBezTo>
                      <a:pt x="10" y="550"/>
                      <a:pt x="19" y="575"/>
                      <a:pt x="26" y="577"/>
                    </a:cubicBezTo>
                    <a:cubicBezTo>
                      <a:pt x="19" y="601"/>
                      <a:pt x="19" y="601"/>
                      <a:pt x="19" y="601"/>
                    </a:cubicBezTo>
                    <a:lnTo>
                      <a:pt x="229" y="663"/>
                    </a:lnTo>
                    <a:close/>
                  </a:path>
                </a:pathLst>
              </a:custGeom>
              <a:solidFill>
                <a:srgbClr val="EDBE8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Freeform 206"/>
              <p:cNvSpPr/>
              <p:nvPr/>
            </p:nvSpPr>
            <p:spPr bwMode="auto">
              <a:xfrm>
                <a:off x="3595688" y="4156075"/>
                <a:ext cx="712788" cy="287338"/>
              </a:xfrm>
              <a:custGeom>
                <a:gdLst>
                  <a:gd name="T0" fmla="*/ 0 w 449"/>
                  <a:gd name="T1" fmla="*/ 52 h 181"/>
                  <a:gd name="T2" fmla="*/ 12 w 449"/>
                  <a:gd name="T3" fmla="*/ 0 h 181"/>
                  <a:gd name="T4" fmla="*/ 449 w 449"/>
                  <a:gd name="T5" fmla="*/ 131 h 181"/>
                  <a:gd name="T6" fmla="*/ 435 w 449"/>
                  <a:gd name="T7" fmla="*/ 181 h 181"/>
                  <a:gd name="T8" fmla="*/ 0 w 449"/>
                  <a:gd name="T9" fmla="*/ 52 h 181"/>
                </a:gdLst>
                <a:cxnLst>
                  <a:cxn ang="0">
                    <a:pos x="T0" y="T1"/>
                  </a:cxn>
                  <a:cxn ang="0">
                    <a:pos x="T2" y="T3"/>
                  </a:cxn>
                  <a:cxn ang="0">
                    <a:pos x="T4" y="T5"/>
                  </a:cxn>
                  <a:cxn ang="0">
                    <a:pos x="T6" y="T7"/>
                  </a:cxn>
                  <a:cxn ang="0">
                    <a:pos x="T8" y="T9"/>
                  </a:cxn>
                </a:cxnLst>
                <a:rect l="0" t="0" r="r" b="b"/>
                <a:pathLst>
                  <a:path w="449" h="181">
                    <a:moveTo>
                      <a:pt x="0" y="52"/>
                    </a:moveTo>
                    <a:lnTo>
                      <a:pt x="12" y="0"/>
                    </a:lnTo>
                    <a:lnTo>
                      <a:pt x="449" y="131"/>
                    </a:lnTo>
                    <a:lnTo>
                      <a:pt x="435" y="181"/>
                    </a:lnTo>
                    <a:lnTo>
                      <a:pt x="0" y="5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Freeform 207"/>
              <p:cNvSpPr/>
              <p:nvPr/>
            </p:nvSpPr>
            <p:spPr bwMode="auto">
              <a:xfrm>
                <a:off x="2894013" y="4211638"/>
                <a:ext cx="1400175" cy="2644775"/>
              </a:xfrm>
              <a:custGeom>
                <a:gdLst>
                  <a:gd name="T0" fmla="*/ 578 w 578"/>
                  <a:gd name="T1" fmla="*/ 99 h 1093"/>
                  <a:gd name="T2" fmla="*/ 561 w 578"/>
                  <a:gd name="T3" fmla="*/ 170 h 1093"/>
                  <a:gd name="T4" fmla="*/ 504 w 578"/>
                  <a:gd name="T5" fmla="*/ 414 h 1093"/>
                  <a:gd name="T6" fmla="*/ 503 w 578"/>
                  <a:gd name="T7" fmla="*/ 414 h 1093"/>
                  <a:gd name="T8" fmla="*/ 495 w 578"/>
                  <a:gd name="T9" fmla="*/ 451 h 1093"/>
                  <a:gd name="T10" fmla="*/ 393 w 578"/>
                  <a:gd name="T11" fmla="*/ 1093 h 1093"/>
                  <a:gd name="T12" fmla="*/ 0 w 578"/>
                  <a:gd name="T13" fmla="*/ 1093 h 1093"/>
                  <a:gd name="T14" fmla="*/ 49 w 578"/>
                  <a:gd name="T15" fmla="*/ 861 h 1093"/>
                  <a:gd name="T16" fmla="*/ 213 w 578"/>
                  <a:gd name="T17" fmla="*/ 276 h 1093"/>
                  <a:gd name="T18" fmla="*/ 278 w 578"/>
                  <a:gd name="T19" fmla="*/ 0 h 1093"/>
                  <a:gd name="T20" fmla="*/ 578 w 578"/>
                  <a:gd name="T21" fmla="*/ 99 h 10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78" h="1093">
                    <a:moveTo>
                      <a:pt x="578" y="99"/>
                    </a:moveTo>
                    <a:cubicBezTo>
                      <a:pt x="561" y="170"/>
                      <a:pt x="561" y="170"/>
                      <a:pt x="561" y="170"/>
                    </a:cubicBezTo>
                    <a:cubicBezTo>
                      <a:pt x="504" y="414"/>
                      <a:pt x="504" y="414"/>
                      <a:pt x="504" y="414"/>
                    </a:cubicBezTo>
                    <a:cubicBezTo>
                      <a:pt x="503" y="414"/>
                      <a:pt x="503" y="414"/>
                      <a:pt x="503" y="414"/>
                    </a:cubicBezTo>
                    <a:cubicBezTo>
                      <a:pt x="500" y="426"/>
                      <a:pt x="498" y="439"/>
                      <a:pt x="495" y="451"/>
                    </a:cubicBezTo>
                    <a:cubicBezTo>
                      <a:pt x="450" y="670"/>
                      <a:pt x="399" y="941"/>
                      <a:pt x="393" y="1093"/>
                    </a:cubicBezTo>
                    <a:cubicBezTo>
                      <a:pt x="0" y="1093"/>
                      <a:pt x="0" y="1093"/>
                      <a:pt x="0" y="1093"/>
                    </a:cubicBezTo>
                    <a:cubicBezTo>
                      <a:pt x="8" y="1047"/>
                      <a:pt x="25" y="960"/>
                      <a:pt x="49" y="861"/>
                    </a:cubicBezTo>
                    <a:cubicBezTo>
                      <a:pt x="94" y="677"/>
                      <a:pt x="167" y="450"/>
                      <a:pt x="213" y="276"/>
                    </a:cubicBezTo>
                    <a:cubicBezTo>
                      <a:pt x="278" y="0"/>
                      <a:pt x="278" y="0"/>
                      <a:pt x="278" y="0"/>
                    </a:cubicBezTo>
                    <a:lnTo>
                      <a:pt x="578" y="99"/>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Freeform 208"/>
              <p:cNvSpPr/>
              <p:nvPr/>
            </p:nvSpPr>
            <p:spPr bwMode="auto">
              <a:xfrm>
                <a:off x="3608388" y="4468813"/>
                <a:ext cx="69850" cy="74613"/>
              </a:xfrm>
              <a:custGeom>
                <a:gdLst>
                  <a:gd name="T0" fmla="*/ 23 w 29"/>
                  <a:gd name="T1" fmla="*/ 5 h 31"/>
                  <a:gd name="T2" fmla="*/ 5 w 29"/>
                  <a:gd name="T3" fmla="*/ 7 h 31"/>
                  <a:gd name="T4" fmla="*/ 6 w 29"/>
                  <a:gd name="T5" fmla="*/ 26 h 31"/>
                  <a:gd name="T6" fmla="*/ 24 w 29"/>
                  <a:gd name="T7" fmla="*/ 24 h 31"/>
                  <a:gd name="T8" fmla="*/ 23 w 29"/>
                  <a:gd name="T9" fmla="*/ 5 h 31"/>
                </a:gdLst>
                <a:cxnLst>
                  <a:cxn ang="0">
                    <a:pos x="T0" y="T1"/>
                  </a:cxn>
                  <a:cxn ang="0">
                    <a:pos x="T2" y="T3"/>
                  </a:cxn>
                  <a:cxn ang="0">
                    <a:pos x="T4" y="T5"/>
                  </a:cxn>
                  <a:cxn ang="0">
                    <a:pos x="T6" y="T7"/>
                  </a:cxn>
                  <a:cxn ang="0">
                    <a:pos x="T8" y="T9"/>
                  </a:cxn>
                </a:cxnLst>
                <a:rect l="0" t="0" r="r" b="b"/>
                <a:pathLst>
                  <a:path w="28" h="31">
                    <a:moveTo>
                      <a:pt x="23" y="5"/>
                    </a:moveTo>
                    <a:cubicBezTo>
                      <a:pt x="17" y="0"/>
                      <a:pt x="9" y="1"/>
                      <a:pt x="5" y="7"/>
                    </a:cubicBezTo>
                    <a:cubicBezTo>
                      <a:pt x="0" y="13"/>
                      <a:pt x="1" y="21"/>
                      <a:pt x="6" y="26"/>
                    </a:cubicBezTo>
                    <a:cubicBezTo>
                      <a:pt x="12" y="31"/>
                      <a:pt x="20" y="30"/>
                      <a:pt x="24" y="24"/>
                    </a:cubicBezTo>
                    <a:cubicBezTo>
                      <a:pt x="29" y="19"/>
                      <a:pt x="28" y="10"/>
                      <a:pt x="23"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Freeform 209"/>
              <p:cNvSpPr/>
              <p:nvPr/>
            </p:nvSpPr>
            <p:spPr bwMode="auto">
              <a:xfrm>
                <a:off x="3581401" y="4572000"/>
                <a:ext cx="68263" cy="73025"/>
              </a:xfrm>
              <a:custGeom>
                <a:gdLst>
                  <a:gd name="T0" fmla="*/ 22 w 28"/>
                  <a:gd name="T1" fmla="*/ 4 h 30"/>
                  <a:gd name="T2" fmla="*/ 4 w 28"/>
                  <a:gd name="T3" fmla="*/ 6 h 30"/>
                  <a:gd name="T4" fmla="*/ 6 w 28"/>
                  <a:gd name="T5" fmla="*/ 25 h 30"/>
                  <a:gd name="T6" fmla="*/ 24 w 28"/>
                  <a:gd name="T7" fmla="*/ 23 h 30"/>
                  <a:gd name="T8" fmla="*/ 22 w 28"/>
                  <a:gd name="T9" fmla="*/ 4 h 30"/>
                </a:gdLst>
                <a:cxnLst>
                  <a:cxn ang="0">
                    <a:pos x="T0" y="T1"/>
                  </a:cxn>
                  <a:cxn ang="0">
                    <a:pos x="T2" y="T3"/>
                  </a:cxn>
                  <a:cxn ang="0">
                    <a:pos x="T4" y="T5"/>
                  </a:cxn>
                  <a:cxn ang="0">
                    <a:pos x="T6" y="T7"/>
                  </a:cxn>
                  <a:cxn ang="0">
                    <a:pos x="T8" y="T9"/>
                  </a:cxn>
                </a:cxnLst>
                <a:rect l="0" t="0" r="r" b="b"/>
                <a:pathLst>
                  <a:path w="28" h="30">
                    <a:moveTo>
                      <a:pt x="22" y="4"/>
                    </a:moveTo>
                    <a:cubicBezTo>
                      <a:pt x="17" y="0"/>
                      <a:pt x="9" y="0"/>
                      <a:pt x="4" y="6"/>
                    </a:cubicBezTo>
                    <a:cubicBezTo>
                      <a:pt x="0" y="12"/>
                      <a:pt x="1" y="20"/>
                      <a:pt x="6" y="25"/>
                    </a:cubicBezTo>
                    <a:cubicBezTo>
                      <a:pt x="11" y="30"/>
                      <a:pt x="19" y="29"/>
                      <a:pt x="24" y="23"/>
                    </a:cubicBezTo>
                    <a:cubicBezTo>
                      <a:pt x="28" y="18"/>
                      <a:pt x="28" y="9"/>
                      <a:pt x="22"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Freeform 210"/>
              <p:cNvSpPr/>
              <p:nvPr/>
            </p:nvSpPr>
            <p:spPr bwMode="auto">
              <a:xfrm>
                <a:off x="3554413" y="4673600"/>
                <a:ext cx="68263" cy="74613"/>
              </a:xfrm>
              <a:custGeom>
                <a:gdLst>
                  <a:gd name="T0" fmla="*/ 22 w 28"/>
                  <a:gd name="T1" fmla="*/ 5 h 31"/>
                  <a:gd name="T2" fmla="*/ 5 w 28"/>
                  <a:gd name="T3" fmla="*/ 7 h 31"/>
                  <a:gd name="T4" fmla="*/ 6 w 28"/>
                  <a:gd name="T5" fmla="*/ 26 h 31"/>
                  <a:gd name="T6" fmla="*/ 24 w 28"/>
                  <a:gd name="T7" fmla="*/ 24 h 31"/>
                  <a:gd name="T8" fmla="*/ 22 w 28"/>
                  <a:gd name="T9" fmla="*/ 5 h 31"/>
                </a:gdLst>
                <a:cxnLst>
                  <a:cxn ang="0">
                    <a:pos x="T0" y="T1"/>
                  </a:cxn>
                  <a:cxn ang="0">
                    <a:pos x="T2" y="T3"/>
                  </a:cxn>
                  <a:cxn ang="0">
                    <a:pos x="T4" y="T5"/>
                  </a:cxn>
                  <a:cxn ang="0">
                    <a:pos x="T6" y="T7"/>
                  </a:cxn>
                  <a:cxn ang="0">
                    <a:pos x="T8" y="T9"/>
                  </a:cxn>
                </a:cxnLst>
                <a:rect l="0" t="0" r="r" b="b"/>
                <a:pathLst>
                  <a:path w="28" h="31">
                    <a:moveTo>
                      <a:pt x="22" y="5"/>
                    </a:moveTo>
                    <a:cubicBezTo>
                      <a:pt x="17" y="0"/>
                      <a:pt x="9" y="1"/>
                      <a:pt x="5" y="7"/>
                    </a:cubicBezTo>
                    <a:cubicBezTo>
                      <a:pt x="0" y="13"/>
                      <a:pt x="1" y="21"/>
                      <a:pt x="6" y="26"/>
                    </a:cubicBezTo>
                    <a:cubicBezTo>
                      <a:pt x="11" y="31"/>
                      <a:pt x="19" y="30"/>
                      <a:pt x="24" y="24"/>
                    </a:cubicBezTo>
                    <a:cubicBezTo>
                      <a:pt x="28" y="19"/>
                      <a:pt x="28" y="10"/>
                      <a:pt x="22"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Freeform 211"/>
              <p:cNvSpPr/>
              <p:nvPr/>
            </p:nvSpPr>
            <p:spPr bwMode="auto">
              <a:xfrm>
                <a:off x="4529138" y="2960688"/>
                <a:ext cx="163513" cy="174625"/>
              </a:xfrm>
              <a:custGeom>
                <a:gdLst>
                  <a:gd name="T0" fmla="*/ 51 w 68"/>
                  <a:gd name="T1" fmla="*/ 71 h 72"/>
                  <a:gd name="T2" fmla="*/ 6 w 68"/>
                  <a:gd name="T3" fmla="*/ 56 h 72"/>
                  <a:gd name="T4" fmla="*/ 2 w 68"/>
                  <a:gd name="T5" fmla="*/ 47 h 72"/>
                  <a:gd name="T6" fmla="*/ 9 w 68"/>
                  <a:gd name="T7" fmla="*/ 21 h 72"/>
                  <a:gd name="T8" fmla="*/ 42 w 68"/>
                  <a:gd name="T9" fmla="*/ 5 h 72"/>
                  <a:gd name="T10" fmla="*/ 67 w 68"/>
                  <a:gd name="T11" fmla="*/ 32 h 72"/>
                  <a:gd name="T12" fmla="*/ 63 w 68"/>
                  <a:gd name="T13" fmla="*/ 57 h 72"/>
                  <a:gd name="T14" fmla="*/ 60 w 68"/>
                  <a:gd name="T15" fmla="*/ 66 h 72"/>
                  <a:gd name="T16" fmla="*/ 51 w 68"/>
                  <a:gd name="T17" fmla="*/ 71 h 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8" h="72">
                    <a:moveTo>
                      <a:pt x="51" y="71"/>
                    </a:moveTo>
                    <a:cubicBezTo>
                      <a:pt x="6" y="56"/>
                      <a:pt x="6" y="56"/>
                      <a:pt x="6" y="56"/>
                    </a:cubicBezTo>
                    <a:cubicBezTo>
                      <a:pt x="3" y="55"/>
                      <a:pt x="0" y="51"/>
                      <a:pt x="2" y="47"/>
                    </a:cubicBezTo>
                    <a:cubicBezTo>
                      <a:pt x="9" y="21"/>
                      <a:pt x="9" y="21"/>
                      <a:pt x="9" y="21"/>
                    </a:cubicBezTo>
                    <a:cubicBezTo>
                      <a:pt x="9" y="21"/>
                      <a:pt x="17" y="0"/>
                      <a:pt x="42" y="5"/>
                    </a:cubicBezTo>
                    <a:cubicBezTo>
                      <a:pt x="42" y="5"/>
                      <a:pt x="64" y="9"/>
                      <a:pt x="67" y="32"/>
                    </a:cubicBezTo>
                    <a:cubicBezTo>
                      <a:pt x="67" y="32"/>
                      <a:pt x="68" y="41"/>
                      <a:pt x="63" y="57"/>
                    </a:cubicBezTo>
                    <a:cubicBezTo>
                      <a:pt x="60" y="66"/>
                      <a:pt x="60" y="66"/>
                      <a:pt x="60" y="66"/>
                    </a:cubicBezTo>
                    <a:cubicBezTo>
                      <a:pt x="59" y="70"/>
                      <a:pt x="55" y="72"/>
                      <a:pt x="51" y="71"/>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 name="Freeform 212"/>
              <p:cNvSpPr/>
              <p:nvPr/>
            </p:nvSpPr>
            <p:spPr bwMode="auto">
              <a:xfrm>
                <a:off x="4341813" y="2797175"/>
                <a:ext cx="157163" cy="166688"/>
              </a:xfrm>
              <a:custGeom>
                <a:gdLst>
                  <a:gd name="T0" fmla="*/ 49 w 65"/>
                  <a:gd name="T1" fmla="*/ 68 h 69"/>
                  <a:gd name="T2" fmla="*/ 6 w 65"/>
                  <a:gd name="T3" fmla="*/ 54 h 69"/>
                  <a:gd name="T4" fmla="*/ 1 w 65"/>
                  <a:gd name="T5" fmla="*/ 45 h 69"/>
                  <a:gd name="T6" fmla="*/ 9 w 65"/>
                  <a:gd name="T7" fmla="*/ 20 h 69"/>
                  <a:gd name="T8" fmla="*/ 40 w 65"/>
                  <a:gd name="T9" fmla="*/ 4 h 69"/>
                  <a:gd name="T10" fmla="*/ 64 w 65"/>
                  <a:gd name="T11" fmla="*/ 30 h 69"/>
                  <a:gd name="T12" fmla="*/ 60 w 65"/>
                  <a:gd name="T13" fmla="*/ 55 h 69"/>
                  <a:gd name="T14" fmla="*/ 58 w 65"/>
                  <a:gd name="T15" fmla="*/ 63 h 69"/>
                  <a:gd name="T16" fmla="*/ 49 w 65"/>
                  <a:gd name="T17" fmla="*/ 68 h 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 h="69">
                    <a:moveTo>
                      <a:pt x="49" y="68"/>
                    </a:moveTo>
                    <a:cubicBezTo>
                      <a:pt x="6" y="54"/>
                      <a:pt x="6" y="54"/>
                      <a:pt x="6" y="54"/>
                    </a:cubicBezTo>
                    <a:cubicBezTo>
                      <a:pt x="2" y="53"/>
                      <a:pt x="0" y="49"/>
                      <a:pt x="1" y="45"/>
                    </a:cubicBezTo>
                    <a:cubicBezTo>
                      <a:pt x="9" y="20"/>
                      <a:pt x="9" y="20"/>
                      <a:pt x="9" y="20"/>
                    </a:cubicBezTo>
                    <a:cubicBezTo>
                      <a:pt x="9" y="20"/>
                      <a:pt x="16" y="0"/>
                      <a:pt x="40" y="4"/>
                    </a:cubicBezTo>
                    <a:cubicBezTo>
                      <a:pt x="40" y="4"/>
                      <a:pt x="61" y="9"/>
                      <a:pt x="64" y="30"/>
                    </a:cubicBezTo>
                    <a:cubicBezTo>
                      <a:pt x="64" y="30"/>
                      <a:pt x="65" y="39"/>
                      <a:pt x="60" y="55"/>
                    </a:cubicBezTo>
                    <a:cubicBezTo>
                      <a:pt x="58" y="63"/>
                      <a:pt x="58" y="63"/>
                      <a:pt x="58" y="63"/>
                    </a:cubicBezTo>
                    <a:cubicBezTo>
                      <a:pt x="56" y="67"/>
                      <a:pt x="53" y="69"/>
                      <a:pt x="49" y="68"/>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2" name="Freeform 213"/>
              <p:cNvSpPr/>
              <p:nvPr/>
            </p:nvSpPr>
            <p:spPr bwMode="auto">
              <a:xfrm>
                <a:off x="4124326" y="2801938"/>
                <a:ext cx="133350" cy="139700"/>
              </a:xfrm>
              <a:custGeom>
                <a:gdLst>
                  <a:gd name="T0" fmla="*/ 42 w 55"/>
                  <a:gd name="T1" fmla="*/ 57 h 58"/>
                  <a:gd name="T2" fmla="*/ 5 w 55"/>
                  <a:gd name="T3" fmla="*/ 47 h 58"/>
                  <a:gd name="T4" fmla="*/ 1 w 55"/>
                  <a:gd name="T5" fmla="*/ 39 h 58"/>
                  <a:gd name="T6" fmla="*/ 6 w 55"/>
                  <a:gd name="T7" fmla="*/ 18 h 58"/>
                  <a:gd name="T8" fmla="*/ 33 w 55"/>
                  <a:gd name="T9" fmla="*/ 3 h 58"/>
                  <a:gd name="T10" fmla="*/ 54 w 55"/>
                  <a:gd name="T11" fmla="*/ 24 h 58"/>
                  <a:gd name="T12" fmla="*/ 51 w 55"/>
                  <a:gd name="T13" fmla="*/ 45 h 58"/>
                  <a:gd name="T14" fmla="*/ 50 w 55"/>
                  <a:gd name="T15" fmla="*/ 53 h 58"/>
                  <a:gd name="T16" fmla="*/ 42 w 55"/>
                  <a:gd name="T17" fmla="*/ 57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5" h="57">
                    <a:moveTo>
                      <a:pt x="42" y="57"/>
                    </a:moveTo>
                    <a:cubicBezTo>
                      <a:pt x="5" y="47"/>
                      <a:pt x="5" y="47"/>
                      <a:pt x="5" y="47"/>
                    </a:cubicBezTo>
                    <a:cubicBezTo>
                      <a:pt x="2" y="46"/>
                      <a:pt x="0" y="43"/>
                      <a:pt x="1" y="39"/>
                    </a:cubicBezTo>
                    <a:cubicBezTo>
                      <a:pt x="6" y="18"/>
                      <a:pt x="6" y="18"/>
                      <a:pt x="6" y="18"/>
                    </a:cubicBezTo>
                    <a:cubicBezTo>
                      <a:pt x="6" y="18"/>
                      <a:pt x="11" y="0"/>
                      <a:pt x="33" y="3"/>
                    </a:cubicBezTo>
                    <a:cubicBezTo>
                      <a:pt x="33" y="3"/>
                      <a:pt x="50" y="6"/>
                      <a:pt x="54" y="24"/>
                    </a:cubicBezTo>
                    <a:cubicBezTo>
                      <a:pt x="54" y="24"/>
                      <a:pt x="55" y="32"/>
                      <a:pt x="51" y="45"/>
                    </a:cubicBezTo>
                    <a:cubicBezTo>
                      <a:pt x="50" y="53"/>
                      <a:pt x="50" y="53"/>
                      <a:pt x="50" y="53"/>
                    </a:cubicBezTo>
                    <a:cubicBezTo>
                      <a:pt x="49" y="56"/>
                      <a:pt x="46" y="58"/>
                      <a:pt x="42" y="57"/>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3" name="Freeform 214"/>
              <p:cNvSpPr/>
              <p:nvPr/>
            </p:nvSpPr>
            <p:spPr bwMode="auto">
              <a:xfrm>
                <a:off x="3867151" y="2963863"/>
                <a:ext cx="130175" cy="134938"/>
              </a:xfrm>
              <a:custGeom>
                <a:gdLst>
                  <a:gd name="T0" fmla="*/ 42 w 54"/>
                  <a:gd name="T1" fmla="*/ 56 h 56"/>
                  <a:gd name="T2" fmla="*/ 5 w 54"/>
                  <a:gd name="T3" fmla="*/ 46 h 56"/>
                  <a:gd name="T4" fmla="*/ 1 w 54"/>
                  <a:gd name="T5" fmla="*/ 38 h 56"/>
                  <a:gd name="T6" fmla="*/ 6 w 54"/>
                  <a:gd name="T7" fmla="*/ 17 h 56"/>
                  <a:gd name="T8" fmla="*/ 32 w 54"/>
                  <a:gd name="T9" fmla="*/ 3 h 56"/>
                  <a:gd name="T10" fmla="*/ 53 w 54"/>
                  <a:gd name="T11" fmla="*/ 23 h 56"/>
                  <a:gd name="T12" fmla="*/ 50 w 54"/>
                  <a:gd name="T13" fmla="*/ 44 h 56"/>
                  <a:gd name="T14" fmla="*/ 49 w 54"/>
                  <a:gd name="T15" fmla="*/ 51 h 56"/>
                  <a:gd name="T16" fmla="*/ 42 w 54"/>
                  <a:gd name="T17" fmla="*/ 56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56">
                    <a:moveTo>
                      <a:pt x="42" y="56"/>
                    </a:moveTo>
                    <a:cubicBezTo>
                      <a:pt x="5" y="46"/>
                      <a:pt x="5" y="46"/>
                      <a:pt x="5" y="46"/>
                    </a:cubicBezTo>
                    <a:cubicBezTo>
                      <a:pt x="2" y="45"/>
                      <a:pt x="0" y="42"/>
                      <a:pt x="1" y="38"/>
                    </a:cubicBezTo>
                    <a:cubicBezTo>
                      <a:pt x="6" y="17"/>
                      <a:pt x="6" y="17"/>
                      <a:pt x="6" y="17"/>
                    </a:cubicBezTo>
                    <a:cubicBezTo>
                      <a:pt x="6" y="17"/>
                      <a:pt x="11" y="0"/>
                      <a:pt x="32" y="3"/>
                    </a:cubicBezTo>
                    <a:cubicBezTo>
                      <a:pt x="32" y="3"/>
                      <a:pt x="49" y="6"/>
                      <a:pt x="53" y="23"/>
                    </a:cubicBezTo>
                    <a:cubicBezTo>
                      <a:pt x="53" y="23"/>
                      <a:pt x="54" y="31"/>
                      <a:pt x="50" y="44"/>
                    </a:cubicBezTo>
                    <a:cubicBezTo>
                      <a:pt x="49" y="51"/>
                      <a:pt x="49" y="51"/>
                      <a:pt x="49" y="51"/>
                    </a:cubicBezTo>
                    <a:cubicBezTo>
                      <a:pt x="48" y="54"/>
                      <a:pt x="45" y="56"/>
                      <a:pt x="42" y="56"/>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Freeform 215"/>
              <p:cNvSpPr/>
              <p:nvPr/>
            </p:nvSpPr>
            <p:spPr bwMode="auto">
              <a:xfrm>
                <a:off x="4722813" y="3670300"/>
                <a:ext cx="130175" cy="134938"/>
              </a:xfrm>
              <a:custGeom>
                <a:gdLst>
                  <a:gd name="T0" fmla="*/ 21 w 54"/>
                  <a:gd name="T1" fmla="*/ 54 h 56"/>
                  <a:gd name="T2" fmla="*/ 2 w 54"/>
                  <a:gd name="T3" fmla="*/ 31 h 56"/>
                  <a:gd name="T4" fmla="*/ 3 w 54"/>
                  <a:gd name="T5" fmla="*/ 24 h 56"/>
                  <a:gd name="T6" fmla="*/ 19 w 54"/>
                  <a:gd name="T7" fmla="*/ 10 h 56"/>
                  <a:gd name="T8" fmla="*/ 44 w 54"/>
                  <a:gd name="T9" fmla="*/ 11 h 56"/>
                  <a:gd name="T10" fmla="*/ 46 w 54"/>
                  <a:gd name="T11" fmla="*/ 36 h 56"/>
                  <a:gd name="T12" fmla="*/ 33 w 54"/>
                  <a:gd name="T13" fmla="*/ 49 h 56"/>
                  <a:gd name="T14" fmla="*/ 28 w 54"/>
                  <a:gd name="T15" fmla="*/ 54 h 56"/>
                  <a:gd name="T16" fmla="*/ 21 w 54"/>
                  <a:gd name="T17" fmla="*/ 54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56">
                    <a:moveTo>
                      <a:pt x="21" y="54"/>
                    </a:moveTo>
                    <a:cubicBezTo>
                      <a:pt x="2" y="31"/>
                      <a:pt x="2" y="31"/>
                      <a:pt x="2" y="31"/>
                    </a:cubicBezTo>
                    <a:cubicBezTo>
                      <a:pt x="0" y="29"/>
                      <a:pt x="1" y="26"/>
                      <a:pt x="3" y="24"/>
                    </a:cubicBezTo>
                    <a:cubicBezTo>
                      <a:pt x="19" y="10"/>
                      <a:pt x="19" y="10"/>
                      <a:pt x="19" y="10"/>
                    </a:cubicBezTo>
                    <a:cubicBezTo>
                      <a:pt x="19" y="10"/>
                      <a:pt x="31" y="0"/>
                      <a:pt x="44" y="11"/>
                    </a:cubicBezTo>
                    <a:cubicBezTo>
                      <a:pt x="44" y="11"/>
                      <a:pt x="54" y="21"/>
                      <a:pt x="46" y="36"/>
                    </a:cubicBezTo>
                    <a:cubicBezTo>
                      <a:pt x="46" y="36"/>
                      <a:pt x="43" y="41"/>
                      <a:pt x="33" y="49"/>
                    </a:cubicBezTo>
                    <a:cubicBezTo>
                      <a:pt x="28" y="54"/>
                      <a:pt x="28" y="54"/>
                      <a:pt x="28" y="54"/>
                    </a:cubicBezTo>
                    <a:cubicBezTo>
                      <a:pt x="26" y="56"/>
                      <a:pt x="22" y="56"/>
                      <a:pt x="21" y="54"/>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Freeform 216"/>
              <p:cNvSpPr/>
              <p:nvPr/>
            </p:nvSpPr>
            <p:spPr bwMode="auto">
              <a:xfrm>
                <a:off x="3532188" y="4313238"/>
                <a:ext cx="762000" cy="2543175"/>
              </a:xfrm>
              <a:custGeom>
                <a:gdLst>
                  <a:gd name="T0" fmla="*/ 314 w 314"/>
                  <a:gd name="T1" fmla="*/ 57 h 1051"/>
                  <a:gd name="T2" fmla="*/ 297 w 314"/>
                  <a:gd name="T3" fmla="*/ 128 h 1051"/>
                  <a:gd name="T4" fmla="*/ 240 w 314"/>
                  <a:gd name="T5" fmla="*/ 372 h 1051"/>
                  <a:gd name="T6" fmla="*/ 239 w 314"/>
                  <a:gd name="T7" fmla="*/ 372 h 1051"/>
                  <a:gd name="T8" fmla="*/ 231 w 314"/>
                  <a:gd name="T9" fmla="*/ 409 h 1051"/>
                  <a:gd name="T10" fmla="*/ 129 w 314"/>
                  <a:gd name="T11" fmla="*/ 1051 h 1051"/>
                  <a:gd name="T12" fmla="*/ 0 w 314"/>
                  <a:gd name="T13" fmla="*/ 1051 h 1051"/>
                  <a:gd name="T14" fmla="*/ 168 w 314"/>
                  <a:gd name="T15" fmla="*/ 319 h 1051"/>
                  <a:gd name="T16" fmla="*/ 200 w 314"/>
                  <a:gd name="T17" fmla="*/ 156 h 1051"/>
                  <a:gd name="T18" fmla="*/ 141 w 314"/>
                  <a:gd name="T19" fmla="*/ 0 h 1051"/>
                  <a:gd name="T20" fmla="*/ 314 w 314"/>
                  <a:gd name="T21" fmla="*/ 57 h 10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14" h="1051">
                    <a:moveTo>
                      <a:pt x="314" y="57"/>
                    </a:moveTo>
                    <a:cubicBezTo>
                      <a:pt x="309" y="72"/>
                      <a:pt x="304" y="96"/>
                      <a:pt x="297" y="128"/>
                    </a:cubicBezTo>
                    <a:cubicBezTo>
                      <a:pt x="240" y="372"/>
                      <a:pt x="240" y="372"/>
                      <a:pt x="240" y="372"/>
                    </a:cubicBezTo>
                    <a:cubicBezTo>
                      <a:pt x="239" y="372"/>
                      <a:pt x="239" y="372"/>
                      <a:pt x="239" y="372"/>
                    </a:cubicBezTo>
                    <a:cubicBezTo>
                      <a:pt x="236" y="384"/>
                      <a:pt x="234" y="397"/>
                      <a:pt x="231" y="409"/>
                    </a:cubicBezTo>
                    <a:cubicBezTo>
                      <a:pt x="186" y="628"/>
                      <a:pt x="135" y="899"/>
                      <a:pt x="129" y="1051"/>
                    </a:cubicBezTo>
                    <a:cubicBezTo>
                      <a:pt x="0" y="1051"/>
                      <a:pt x="0" y="1051"/>
                      <a:pt x="0" y="1051"/>
                    </a:cubicBezTo>
                    <a:cubicBezTo>
                      <a:pt x="168" y="319"/>
                      <a:pt x="168" y="319"/>
                      <a:pt x="168" y="319"/>
                    </a:cubicBezTo>
                    <a:cubicBezTo>
                      <a:pt x="168" y="319"/>
                      <a:pt x="187" y="248"/>
                      <a:pt x="200" y="156"/>
                    </a:cubicBezTo>
                    <a:cubicBezTo>
                      <a:pt x="213" y="65"/>
                      <a:pt x="141" y="0"/>
                      <a:pt x="141" y="0"/>
                    </a:cubicBezTo>
                    <a:lnTo>
                      <a:pt x="314" y="57"/>
                    </a:ln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Freeform 217"/>
              <p:cNvSpPr/>
              <p:nvPr/>
            </p:nvSpPr>
            <p:spPr bwMode="auto">
              <a:xfrm>
                <a:off x="6880226" y="4702175"/>
                <a:ext cx="615950" cy="2154238"/>
              </a:xfrm>
              <a:custGeom>
                <a:gdLst>
                  <a:gd name="T0" fmla="*/ 135 w 254"/>
                  <a:gd name="T1" fmla="*/ 0 h 890"/>
                  <a:gd name="T2" fmla="*/ 101 w 254"/>
                  <a:gd name="T3" fmla="*/ 99 h 890"/>
                  <a:gd name="T4" fmla="*/ 109 w 254"/>
                  <a:gd name="T5" fmla="*/ 226 h 890"/>
                  <a:gd name="T6" fmla="*/ 254 w 254"/>
                  <a:gd name="T7" fmla="*/ 890 h 890"/>
                  <a:gd name="T8" fmla="*/ 150 w 254"/>
                  <a:gd name="T9" fmla="*/ 890 h 890"/>
                  <a:gd name="T10" fmla="*/ 48 w 254"/>
                  <a:gd name="T11" fmla="*/ 248 h 890"/>
                  <a:gd name="T12" fmla="*/ 0 w 254"/>
                  <a:gd name="T13" fmla="*/ 45 h 890"/>
                  <a:gd name="T14" fmla="*/ 135 w 254"/>
                  <a:gd name="T15" fmla="*/ 0 h 8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4" h="890">
                    <a:moveTo>
                      <a:pt x="135" y="0"/>
                    </a:moveTo>
                    <a:cubicBezTo>
                      <a:pt x="135" y="0"/>
                      <a:pt x="108" y="41"/>
                      <a:pt x="101" y="99"/>
                    </a:cubicBezTo>
                    <a:cubicBezTo>
                      <a:pt x="95" y="157"/>
                      <a:pt x="109" y="226"/>
                      <a:pt x="109" y="226"/>
                    </a:cubicBezTo>
                    <a:cubicBezTo>
                      <a:pt x="254" y="890"/>
                      <a:pt x="254" y="890"/>
                      <a:pt x="254" y="890"/>
                    </a:cubicBezTo>
                    <a:cubicBezTo>
                      <a:pt x="150" y="890"/>
                      <a:pt x="150" y="890"/>
                      <a:pt x="150" y="890"/>
                    </a:cubicBezTo>
                    <a:cubicBezTo>
                      <a:pt x="144" y="738"/>
                      <a:pt x="48" y="248"/>
                      <a:pt x="48" y="248"/>
                    </a:cubicBezTo>
                    <a:cubicBezTo>
                      <a:pt x="0" y="45"/>
                      <a:pt x="0" y="45"/>
                      <a:pt x="0" y="45"/>
                    </a:cubicBezTo>
                    <a:lnTo>
                      <a:pt x="135" y="0"/>
                    </a:ln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6" name="副标题 2"/>
          <p:cNvSpPr>
            <a:spLocks noGrp="1"/>
          </p:cNvSpPr>
          <p:nvPr>
            <p:ph type="subTitle" idx="1"/>
          </p:nvPr>
        </p:nvSpPr>
        <p:spPr>
          <a:xfrm>
            <a:off x="3465657" y="3192114"/>
            <a:ext cx="7855511" cy="558799"/>
          </a:xfrm>
          <a:prstGeom prst="rect">
            <a:avLst/>
          </a:prstGeom>
        </p:spPr>
        <p:txBody>
          <a:bodyPr anchor="ctr">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a:p>
        </p:txBody>
      </p:sp>
      <p:sp>
        <p:nvSpPr>
          <p:cNvPr id="227" name="标题 1"/>
          <p:cNvSpPr>
            <a:spLocks noGrp="1"/>
          </p:cNvSpPr>
          <p:nvPr>
            <p:ph type="ctrTitle"/>
          </p:nvPr>
        </p:nvSpPr>
        <p:spPr>
          <a:xfrm>
            <a:off x="3465657" y="2493523"/>
            <a:ext cx="7855511" cy="698591"/>
          </a:xfrm>
          <a:prstGeom prst="rect">
            <a:avLst/>
          </a:prstGeom>
        </p:spPr>
        <p:txBody>
          <a:bodyPr anchor="ctr">
            <a:normAutofit/>
          </a:bodyPr>
          <a:lstStyle>
            <a:lvl1pPr algn="l">
              <a:defRPr sz="4000">
                <a:solidFill>
                  <a:schemeClr val="tx1"/>
                </a:solidFill>
              </a:defRPr>
            </a:lvl1pPr>
          </a:lstStyle>
          <a:p>
            <a:r>
              <a:rPr lang="en-US"/>
              <a:t>Click to edit Master title style</a:t>
            </a:r>
            <a:endParaRPr lang="zh-CN" altLang="en-US"/>
          </a:p>
        </p:txBody>
      </p:sp>
      <p:sp>
        <p:nvSpPr>
          <p:cNvPr id="228" name="文本占位符 13"/>
          <p:cNvSpPr>
            <a:spLocks noGrp="1"/>
          </p:cNvSpPr>
          <p:nvPr>
            <p:ph type="body" sz="quarter" idx="10" hasCustomPrompt="1"/>
          </p:nvPr>
        </p:nvSpPr>
        <p:spPr>
          <a:xfrm>
            <a:off x="3465657" y="4955422"/>
            <a:ext cx="7855511" cy="296271"/>
          </a:xfrm>
          <a:prstGeom prst="rect">
            <a:avLst/>
          </a:prstGeom>
        </p:spPr>
        <p:txBody>
          <a:bodyPr vert="horz" anchor="ctr">
            <a:noAutofit/>
          </a:bodyPr>
          <a:lstStyle>
            <a:lvl1pPr marL="0" indent="0" algn="l">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Signature</a:t>
            </a:r>
            <a:endParaRPr lang="en-US" altLang="zh-CN"/>
          </a:p>
        </p:txBody>
      </p:sp>
      <p:sp>
        <p:nvSpPr>
          <p:cNvPr id="229" name="文本占位符 13"/>
          <p:cNvSpPr>
            <a:spLocks noGrp="1"/>
          </p:cNvSpPr>
          <p:nvPr>
            <p:ph type="body" sz="quarter" idx="11" hasCustomPrompt="1"/>
          </p:nvPr>
        </p:nvSpPr>
        <p:spPr>
          <a:xfrm>
            <a:off x="3465657" y="5251693"/>
            <a:ext cx="7855511" cy="296271"/>
          </a:xfrm>
          <a:prstGeom prst="rect">
            <a:avLst/>
          </a:prstGeom>
        </p:spPr>
        <p:txBody>
          <a:bodyPr vert="horz" anchor="ctr">
            <a:noAutofit/>
          </a:bodyPr>
          <a:lstStyle>
            <a:lvl1pPr marL="0" indent="0" algn="l">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Date</a:t>
            </a:r>
            <a:endParaRPr lang="zh-CN" altLang="en-US"/>
          </a:p>
        </p:txBody>
      </p:sp>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accent5"/>
        </a:solidFill>
        <a:effectLst/>
      </p:bgPr>
    </p:bg>
    <p:spTree>
      <p:nvGrpSpPr>
        <p:cNvPr id="1" name=""/>
        <p:cNvGrpSpPr/>
        <p:nvPr/>
      </p:nvGrpSpPr>
      <p:grpSpPr>
        <a:xfrm>
          <a:off x="0" y="0"/>
          <a:ext cx="0" cy="0"/>
        </a:xfrm>
      </p:grpSpPr>
      <p:grpSp>
        <p:nvGrpSpPr>
          <p:cNvPr id="4" name="组合 3"/>
          <p:cNvGrpSpPr/>
          <p:nvPr userDrawn="1"/>
        </p:nvGrpSpPr>
        <p:grpSpPr>
          <a:xfrm>
            <a:off x="-2937" y="1"/>
            <a:ext cx="4737853" cy="4685247"/>
            <a:chOff x="-2937" y="1"/>
            <a:chExt cx="4737853" cy="4685247"/>
          </a:xfrm>
        </p:grpSpPr>
        <p:sp>
          <p:nvSpPr>
            <p:cNvPr id="27" name="任意多边形: 形状 26"/>
            <p:cNvSpPr/>
            <p:nvPr/>
          </p:nvSpPr>
          <p:spPr bwMode="auto">
            <a:xfrm>
              <a:off x="-1821" y="2"/>
              <a:ext cx="4656643" cy="4599813"/>
            </a:xfrm>
            <a:custGeom>
              <a:gdLst>
                <a:gd name="connsiteX0" fmla="*/ 0 w 4656643"/>
                <a:gd name="connsiteY0" fmla="*/ 0 h 4599813"/>
                <a:gd name="connsiteX1" fmla="*/ 4043800 w 4656643"/>
                <a:gd name="connsiteY1" fmla="*/ 0 h 4599813"/>
                <a:gd name="connsiteX2" fmla="*/ 4093695 w 4656643"/>
                <a:gd name="connsiteY2" fmla="*/ 60810 h 4599813"/>
                <a:gd name="connsiteX3" fmla="*/ 4656643 w 4656643"/>
                <a:gd name="connsiteY3" fmla="*/ 1744506 h 4599813"/>
                <a:gd name="connsiteX4" fmla="*/ 4656643 w 4656643"/>
                <a:gd name="connsiteY4" fmla="*/ 1866528 h 4599813"/>
                <a:gd name="connsiteX5" fmla="*/ 1714509 w 4656643"/>
                <a:gd name="connsiteY5" fmla="*/ 4599813 h 4599813"/>
                <a:gd name="connsiteX6" fmla="*/ 70876 w 4656643"/>
                <a:gd name="connsiteY6" fmla="*/ 4112489 h 4599813"/>
                <a:gd name="connsiteX7" fmla="*/ 0 w 4656643"/>
                <a:gd name="connsiteY7" fmla="*/ 4061093 h 45998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56643" h="4599813">
                  <a:moveTo>
                    <a:pt x="0" y="0"/>
                  </a:moveTo>
                  <a:lnTo>
                    <a:pt x="4043800" y="0"/>
                  </a:lnTo>
                  <a:lnTo>
                    <a:pt x="4093695" y="60810"/>
                  </a:lnTo>
                  <a:cubicBezTo>
                    <a:pt x="4447610" y="532901"/>
                    <a:pt x="4656643" y="1114569"/>
                    <a:pt x="4656643" y="1744506"/>
                  </a:cubicBezTo>
                  <a:cubicBezTo>
                    <a:pt x="4656643" y="1785180"/>
                    <a:pt x="4656643" y="1825854"/>
                    <a:pt x="4656643" y="1866528"/>
                  </a:cubicBezTo>
                  <a:cubicBezTo>
                    <a:pt x="4591444" y="3387731"/>
                    <a:pt x="3295600" y="4599813"/>
                    <a:pt x="1714509" y="4599813"/>
                  </a:cubicBezTo>
                  <a:cubicBezTo>
                    <a:pt x="1106318" y="4599813"/>
                    <a:pt x="540533" y="4420213"/>
                    <a:pt x="70876" y="4112489"/>
                  </a:cubicBezTo>
                  <a:lnTo>
                    <a:pt x="0" y="4061093"/>
                  </a:lnTo>
                  <a:close/>
                </a:path>
              </a:pathLst>
            </a:custGeom>
            <a:solidFill>
              <a:srgbClr val="E6E7E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任意多边形: 形状 24"/>
            <p:cNvSpPr/>
            <p:nvPr/>
          </p:nvSpPr>
          <p:spPr bwMode="auto">
            <a:xfrm>
              <a:off x="1" y="1779734"/>
              <a:ext cx="4734915" cy="2905514"/>
            </a:xfrm>
            <a:custGeom>
              <a:gdLst>
                <a:gd name="connsiteX0" fmla="*/ 4734915 w 4734915"/>
                <a:gd name="connsiteY0" fmla="*/ 0 h 2905514"/>
                <a:gd name="connsiteX1" fmla="*/ 4734915 w 4734915"/>
                <a:gd name="connsiteY1" fmla="*/ 89526 h 2905514"/>
                <a:gd name="connsiteX2" fmla="*/ 1712686 w 4734915"/>
                <a:gd name="connsiteY2" fmla="*/ 2905514 h 2905514"/>
                <a:gd name="connsiteX3" fmla="*/ 22563 w 4734915"/>
                <a:gd name="connsiteY3" fmla="*/ 2402934 h 2905514"/>
                <a:gd name="connsiteX4" fmla="*/ 0 w 4734915"/>
                <a:gd name="connsiteY4" fmla="*/ 2386513 h 2905514"/>
                <a:gd name="connsiteX5" fmla="*/ 0 w 4734915"/>
                <a:gd name="connsiteY5" fmla="*/ 2180903 h 2905514"/>
                <a:gd name="connsiteX6" fmla="*/ 119649 w 4734915"/>
                <a:gd name="connsiteY6" fmla="*/ 2268057 h 2905514"/>
                <a:gd name="connsiteX7" fmla="*/ 1712686 w 4734915"/>
                <a:gd name="connsiteY7" fmla="*/ 2742740 h 2905514"/>
                <a:gd name="connsiteX8" fmla="*/ 4563846 w 4734915"/>
                <a:gd name="connsiteY8" fmla="*/ 170913 h 2905514"/>
                <a:gd name="connsiteX9" fmla="*/ 4653454 w 4734915"/>
                <a:gd name="connsiteY9" fmla="*/ 81387 h 2905514"/>
                <a:gd name="connsiteX10" fmla="*/ 4734915 w 4734915"/>
                <a:gd name="connsiteY10" fmla="*/ 0 h 29055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34915" h="2905514">
                  <a:moveTo>
                    <a:pt x="4734915" y="0"/>
                  </a:moveTo>
                  <a:cubicBezTo>
                    <a:pt x="4734915" y="32555"/>
                    <a:pt x="4734915" y="65110"/>
                    <a:pt x="4734915" y="89526"/>
                  </a:cubicBezTo>
                  <a:cubicBezTo>
                    <a:pt x="4669746" y="1668433"/>
                    <a:pt x="3341920" y="2905514"/>
                    <a:pt x="1712686" y="2905514"/>
                  </a:cubicBezTo>
                  <a:cubicBezTo>
                    <a:pt x="1086449" y="2905514"/>
                    <a:pt x="504889" y="2720105"/>
                    <a:pt x="22563" y="2402934"/>
                  </a:cubicBezTo>
                  <a:lnTo>
                    <a:pt x="0" y="2386513"/>
                  </a:lnTo>
                  <a:lnTo>
                    <a:pt x="0" y="2180903"/>
                  </a:lnTo>
                  <a:lnTo>
                    <a:pt x="119649" y="2268057"/>
                  </a:lnTo>
                  <a:cubicBezTo>
                    <a:pt x="574768" y="2567631"/>
                    <a:pt x="1123107" y="2742740"/>
                    <a:pt x="1712686" y="2742740"/>
                  </a:cubicBezTo>
                  <a:cubicBezTo>
                    <a:pt x="3219728" y="2742740"/>
                    <a:pt x="4457945" y="1619601"/>
                    <a:pt x="4563846" y="170913"/>
                  </a:cubicBezTo>
                  <a:cubicBezTo>
                    <a:pt x="4563846" y="170913"/>
                    <a:pt x="4563846" y="170913"/>
                    <a:pt x="4653454" y="81387"/>
                  </a:cubicBezTo>
                  <a:cubicBezTo>
                    <a:pt x="4653454" y="81387"/>
                    <a:pt x="4653454" y="81387"/>
                    <a:pt x="4734915"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任意多边形: 形状 20"/>
            <p:cNvSpPr/>
            <p:nvPr/>
          </p:nvSpPr>
          <p:spPr bwMode="auto">
            <a:xfrm>
              <a:off x="3928708" y="1"/>
              <a:ext cx="806207" cy="1951355"/>
            </a:xfrm>
            <a:custGeom>
              <a:gdLst>
                <a:gd name="connsiteX0" fmla="*/ 0 w 806207"/>
                <a:gd name="connsiteY0" fmla="*/ 0 h 1951355"/>
                <a:gd name="connsiteX1" fmla="*/ 208291 w 806207"/>
                <a:gd name="connsiteY1" fmla="*/ 0 h 1951355"/>
                <a:gd name="connsiteX2" fmla="*/ 244703 w 806207"/>
                <a:gd name="connsiteY2" fmla="*/ 45660 h 1951355"/>
                <a:gd name="connsiteX3" fmla="*/ 806207 w 806207"/>
                <a:gd name="connsiteY3" fmla="*/ 1747974 h 1951355"/>
                <a:gd name="connsiteX4" fmla="*/ 806207 w 806207"/>
                <a:gd name="connsiteY4" fmla="*/ 1780515 h 1951355"/>
                <a:gd name="connsiteX5" fmla="*/ 724733 w 806207"/>
                <a:gd name="connsiteY5" fmla="*/ 1861867 h 1951355"/>
                <a:gd name="connsiteX6" fmla="*/ 635112 w 806207"/>
                <a:gd name="connsiteY6" fmla="*/ 1951355 h 1951355"/>
                <a:gd name="connsiteX7" fmla="*/ 635112 w 806207"/>
                <a:gd name="connsiteY7" fmla="*/ 1870003 h 1951355"/>
                <a:gd name="connsiteX8" fmla="*/ 643259 w 806207"/>
                <a:gd name="connsiteY8" fmla="*/ 1747974 h 1951355"/>
                <a:gd name="connsiteX9" fmla="*/ 99104 w 806207"/>
                <a:gd name="connsiteY9" fmla="*/ 121668 h 195135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07" h="1951355">
                  <a:moveTo>
                    <a:pt x="0" y="0"/>
                  </a:moveTo>
                  <a:lnTo>
                    <a:pt x="208291" y="0"/>
                  </a:lnTo>
                  <a:lnTo>
                    <a:pt x="244703" y="45660"/>
                  </a:lnTo>
                  <a:cubicBezTo>
                    <a:pt x="598799" y="530959"/>
                    <a:pt x="806207" y="1121559"/>
                    <a:pt x="806207" y="1747974"/>
                  </a:cubicBezTo>
                  <a:cubicBezTo>
                    <a:pt x="806207" y="1756109"/>
                    <a:pt x="806207" y="1772380"/>
                    <a:pt x="806207" y="1780515"/>
                  </a:cubicBezTo>
                  <a:cubicBezTo>
                    <a:pt x="724733" y="1861867"/>
                    <a:pt x="724733" y="1861867"/>
                    <a:pt x="724733" y="1861867"/>
                  </a:cubicBezTo>
                  <a:cubicBezTo>
                    <a:pt x="635112" y="1951355"/>
                    <a:pt x="635112" y="1951355"/>
                    <a:pt x="635112" y="1951355"/>
                  </a:cubicBezTo>
                  <a:cubicBezTo>
                    <a:pt x="635112" y="1926949"/>
                    <a:pt x="635112" y="1894408"/>
                    <a:pt x="635112" y="1870003"/>
                  </a:cubicBezTo>
                  <a:cubicBezTo>
                    <a:pt x="643259" y="1829326"/>
                    <a:pt x="643259" y="1788650"/>
                    <a:pt x="643259" y="1747974"/>
                  </a:cubicBezTo>
                  <a:cubicBezTo>
                    <a:pt x="643259" y="1146473"/>
                    <a:pt x="442089" y="582344"/>
                    <a:pt x="99104" y="121668"/>
                  </a:cubicBezTo>
                  <a:close/>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任意多边形: 形状 18"/>
            <p:cNvSpPr/>
            <p:nvPr/>
          </p:nvSpPr>
          <p:spPr bwMode="auto">
            <a:xfrm>
              <a:off x="607385" y="1"/>
              <a:ext cx="3967345" cy="4466321"/>
            </a:xfrm>
            <a:custGeom>
              <a:gdLst>
                <a:gd name="connsiteX0" fmla="*/ 413886 w 3967345"/>
                <a:gd name="connsiteY0" fmla="*/ 0 h 4466321"/>
                <a:gd name="connsiteX1" fmla="*/ 3325485 w 3967345"/>
                <a:gd name="connsiteY1" fmla="*/ 0 h 4466321"/>
                <a:gd name="connsiteX2" fmla="*/ 3423250 w 3967345"/>
                <a:gd name="connsiteY2" fmla="*/ 120113 h 4466321"/>
                <a:gd name="connsiteX3" fmla="*/ 3967345 w 3967345"/>
                <a:gd name="connsiteY3" fmla="*/ 1747440 h 4466321"/>
                <a:gd name="connsiteX4" fmla="*/ 3959199 w 3967345"/>
                <a:gd name="connsiteY4" fmla="*/ 1869545 h 4466321"/>
                <a:gd name="connsiteX5" fmla="*/ 3959199 w 3967345"/>
                <a:gd name="connsiteY5" fmla="*/ 1950949 h 4466321"/>
                <a:gd name="connsiteX6" fmla="*/ 1344172 w 3967345"/>
                <a:gd name="connsiteY6" fmla="*/ 4466321 h 4466321"/>
                <a:gd name="connsiteX7" fmla="*/ 0 w 3967345"/>
                <a:gd name="connsiteY7" fmla="*/ 404280 h 44663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7345" h="4466321">
                  <a:moveTo>
                    <a:pt x="413886" y="0"/>
                  </a:moveTo>
                  <a:lnTo>
                    <a:pt x="3325485" y="0"/>
                  </a:lnTo>
                  <a:lnTo>
                    <a:pt x="3423250" y="120113"/>
                  </a:lnTo>
                  <a:cubicBezTo>
                    <a:pt x="3766197" y="581079"/>
                    <a:pt x="3967345" y="1145562"/>
                    <a:pt x="3967345" y="1747440"/>
                  </a:cubicBezTo>
                  <a:cubicBezTo>
                    <a:pt x="3967345" y="1788142"/>
                    <a:pt x="3967345" y="1828844"/>
                    <a:pt x="3959199" y="1869545"/>
                  </a:cubicBezTo>
                  <a:cubicBezTo>
                    <a:pt x="3959199" y="1893967"/>
                    <a:pt x="3959199" y="1926528"/>
                    <a:pt x="3959199" y="1950949"/>
                  </a:cubicBezTo>
                  <a:cubicBezTo>
                    <a:pt x="1344172" y="4466321"/>
                    <a:pt x="1344172" y="4466321"/>
                    <a:pt x="1344172" y="4466321"/>
                  </a:cubicBezTo>
                  <a:cubicBezTo>
                    <a:pt x="0" y="404280"/>
                    <a:pt x="0" y="404280"/>
                    <a:pt x="0" y="404280"/>
                  </a:cubicBezTo>
                  <a:close/>
                </a:path>
              </a:pathLst>
            </a:custGeom>
            <a:solidFill>
              <a:srgbClr val="B8B9B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 name="Freeform 31"/>
            <p:cNvSpPr/>
            <p:nvPr/>
          </p:nvSpPr>
          <p:spPr bwMode="auto">
            <a:xfrm>
              <a:off x="1493763" y="3382377"/>
              <a:ext cx="453870" cy="1212098"/>
            </a:xfrm>
            <a:custGeom>
              <a:gdLst>
                <a:gd name="T0" fmla="*/ 56 w 56"/>
                <a:gd name="T1" fmla="*/ 126 h 149"/>
                <a:gd name="T2" fmla="*/ 56 w 56"/>
                <a:gd name="T3" fmla="*/ 0 h 149"/>
                <a:gd name="T4" fmla="*/ 56 w 56"/>
                <a:gd name="T5" fmla="*/ 0 h 149"/>
                <a:gd name="T6" fmla="*/ 4 w 56"/>
                <a:gd name="T7" fmla="*/ 0 h 149"/>
                <a:gd name="T8" fmla="*/ 0 w 56"/>
                <a:gd name="T9" fmla="*/ 4 h 149"/>
                <a:gd name="T10" fmla="*/ 0 w 56"/>
                <a:gd name="T11" fmla="*/ 125 h 149"/>
                <a:gd name="T12" fmla="*/ 24 w 56"/>
                <a:gd name="T13" fmla="*/ 149 h 149"/>
                <a:gd name="T14" fmla="*/ 33 w 56"/>
                <a:gd name="T15" fmla="*/ 149 h 149"/>
                <a:gd name="T16" fmla="*/ 56 w 56"/>
                <a:gd name="T17" fmla="*/ 126 h 1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149">
                  <a:moveTo>
                    <a:pt x="56" y="126"/>
                  </a:moveTo>
                  <a:cubicBezTo>
                    <a:pt x="56" y="0"/>
                    <a:pt x="56" y="0"/>
                    <a:pt x="56" y="0"/>
                  </a:cubicBezTo>
                  <a:cubicBezTo>
                    <a:pt x="56" y="0"/>
                    <a:pt x="56" y="0"/>
                    <a:pt x="56" y="0"/>
                  </a:cubicBezTo>
                  <a:cubicBezTo>
                    <a:pt x="4" y="0"/>
                    <a:pt x="4" y="0"/>
                    <a:pt x="4" y="0"/>
                  </a:cubicBezTo>
                  <a:cubicBezTo>
                    <a:pt x="2" y="0"/>
                    <a:pt x="0" y="2"/>
                    <a:pt x="0" y="4"/>
                  </a:cubicBezTo>
                  <a:cubicBezTo>
                    <a:pt x="0" y="125"/>
                    <a:pt x="0" y="125"/>
                    <a:pt x="0" y="125"/>
                  </a:cubicBezTo>
                  <a:cubicBezTo>
                    <a:pt x="0" y="139"/>
                    <a:pt x="11" y="149"/>
                    <a:pt x="24" y="149"/>
                  </a:cubicBezTo>
                  <a:cubicBezTo>
                    <a:pt x="33" y="149"/>
                    <a:pt x="33" y="149"/>
                    <a:pt x="33" y="149"/>
                  </a:cubicBezTo>
                  <a:cubicBezTo>
                    <a:pt x="46" y="149"/>
                    <a:pt x="56" y="139"/>
                    <a:pt x="56" y="126"/>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任意多边形: 形状 28"/>
            <p:cNvSpPr>
              <a:spLocks noChangeArrowheads="1"/>
            </p:cNvSpPr>
            <p:nvPr/>
          </p:nvSpPr>
          <p:spPr bwMode="auto">
            <a:xfrm>
              <a:off x="-2937" y="29087"/>
              <a:ext cx="3477700" cy="3428046"/>
            </a:xfrm>
            <a:custGeom>
              <a:gdLst>
                <a:gd name="connsiteX0" fmla="*/ 1715623 w 3477700"/>
                <a:gd name="connsiteY0" fmla="*/ 0 h 3428046"/>
                <a:gd name="connsiteX1" fmla="*/ 3477700 w 3477700"/>
                <a:gd name="connsiteY1" fmla="*/ 1714023 h 3428046"/>
                <a:gd name="connsiteX2" fmla="*/ 1715623 w 3477700"/>
                <a:gd name="connsiteY2" fmla="*/ 3428046 h 3428046"/>
                <a:gd name="connsiteX3" fmla="*/ 32766 w 3477700"/>
                <a:gd name="connsiteY3" fmla="*/ 2223721 h 3428046"/>
                <a:gd name="connsiteX4" fmla="*/ 0 w 3477700"/>
                <a:gd name="connsiteY4" fmla="*/ 2099767 h 3428046"/>
                <a:gd name="connsiteX5" fmla="*/ 0 w 3477700"/>
                <a:gd name="connsiteY5" fmla="*/ 1328279 h 3428046"/>
                <a:gd name="connsiteX6" fmla="*/ 32766 w 3477700"/>
                <a:gd name="connsiteY6" fmla="*/ 1204325 h 3428046"/>
                <a:gd name="connsiteX7" fmla="*/ 1715623 w 3477700"/>
                <a:gd name="connsiteY7" fmla="*/ 0 h 3428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7699" h="3428045">
                  <a:moveTo>
                    <a:pt x="1715623" y="0"/>
                  </a:moveTo>
                  <a:cubicBezTo>
                    <a:pt x="2688791" y="0"/>
                    <a:pt x="3477700" y="767394"/>
                    <a:pt x="3477700" y="1714023"/>
                  </a:cubicBezTo>
                  <a:cubicBezTo>
                    <a:pt x="3477700" y="2660652"/>
                    <a:pt x="2688791" y="3428046"/>
                    <a:pt x="1715623" y="3428046"/>
                  </a:cubicBezTo>
                  <a:cubicBezTo>
                    <a:pt x="924924" y="3428046"/>
                    <a:pt x="255865" y="2921446"/>
                    <a:pt x="32766" y="2223721"/>
                  </a:cubicBezTo>
                  <a:lnTo>
                    <a:pt x="0" y="2099767"/>
                  </a:lnTo>
                  <a:lnTo>
                    <a:pt x="0" y="1328279"/>
                  </a:lnTo>
                  <a:lnTo>
                    <a:pt x="32766" y="1204325"/>
                  </a:lnTo>
                  <a:cubicBezTo>
                    <a:pt x="255865" y="506600"/>
                    <a:pt x="924924" y="0"/>
                    <a:pt x="1715623" y="0"/>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Freeform 33"/>
            <p:cNvSpPr/>
            <p:nvPr/>
          </p:nvSpPr>
          <p:spPr bwMode="auto">
            <a:xfrm>
              <a:off x="260307" y="328107"/>
              <a:ext cx="2910099" cy="2835347"/>
            </a:xfrm>
            <a:custGeom>
              <a:gdLst>
                <a:gd name="T0" fmla="*/ 178 w 357"/>
                <a:gd name="T1" fmla="*/ 0 h 348"/>
                <a:gd name="T2" fmla="*/ 357 w 357"/>
                <a:gd name="T3" fmla="*/ 174 h 348"/>
                <a:gd name="T4" fmla="*/ 291 w 357"/>
                <a:gd name="T5" fmla="*/ 309 h 348"/>
                <a:gd name="T6" fmla="*/ 178 w 357"/>
                <a:gd name="T7" fmla="*/ 348 h 348"/>
                <a:gd name="T8" fmla="*/ 0 w 357"/>
                <a:gd name="T9" fmla="*/ 174 h 348"/>
                <a:gd name="T10" fmla="*/ 97 w 357"/>
                <a:gd name="T11" fmla="*/ 19 h 348"/>
                <a:gd name="T12" fmla="*/ 178 w 357"/>
                <a:gd name="T13" fmla="*/ 0 h 348"/>
              </a:gdLst>
              <a:cxnLst>
                <a:cxn ang="0">
                  <a:pos x="T0" y="T1"/>
                </a:cxn>
                <a:cxn ang="0">
                  <a:pos x="T2" y="T3"/>
                </a:cxn>
                <a:cxn ang="0">
                  <a:pos x="T4" y="T5"/>
                </a:cxn>
                <a:cxn ang="0">
                  <a:pos x="T6" y="T7"/>
                </a:cxn>
                <a:cxn ang="0">
                  <a:pos x="T8" y="T9"/>
                </a:cxn>
                <a:cxn ang="0">
                  <a:pos x="T10" y="T11"/>
                </a:cxn>
                <a:cxn ang="0">
                  <a:pos x="T12" y="T13"/>
                </a:cxn>
              </a:cxnLst>
              <a:rect l="0" t="0" r="r" b="b"/>
              <a:pathLst>
                <a:path w="357" h="348">
                  <a:moveTo>
                    <a:pt x="178" y="0"/>
                  </a:moveTo>
                  <a:cubicBezTo>
                    <a:pt x="277" y="0"/>
                    <a:pt x="357" y="78"/>
                    <a:pt x="357" y="174"/>
                  </a:cubicBezTo>
                  <a:cubicBezTo>
                    <a:pt x="357" y="228"/>
                    <a:pt x="331" y="277"/>
                    <a:pt x="291" y="309"/>
                  </a:cubicBezTo>
                  <a:cubicBezTo>
                    <a:pt x="260" y="333"/>
                    <a:pt x="221" y="348"/>
                    <a:pt x="178" y="348"/>
                  </a:cubicBezTo>
                  <a:cubicBezTo>
                    <a:pt x="80" y="348"/>
                    <a:pt x="0" y="270"/>
                    <a:pt x="0" y="174"/>
                  </a:cubicBezTo>
                  <a:cubicBezTo>
                    <a:pt x="0" y="106"/>
                    <a:pt x="39" y="48"/>
                    <a:pt x="97" y="19"/>
                  </a:cubicBezTo>
                  <a:cubicBezTo>
                    <a:pt x="122" y="7"/>
                    <a:pt x="149" y="0"/>
                    <a:pt x="178" y="0"/>
                  </a:cubicBez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 name="Freeform 34"/>
            <p:cNvSpPr/>
            <p:nvPr/>
          </p:nvSpPr>
          <p:spPr bwMode="auto">
            <a:xfrm>
              <a:off x="516610" y="328107"/>
              <a:ext cx="2653796" cy="2669817"/>
            </a:xfrm>
            <a:custGeom>
              <a:gdLst>
                <a:gd name="T0" fmla="*/ 147 w 326"/>
                <a:gd name="T1" fmla="*/ 0 h 328"/>
                <a:gd name="T2" fmla="*/ 326 w 326"/>
                <a:gd name="T3" fmla="*/ 174 h 328"/>
                <a:gd name="T4" fmla="*/ 260 w 326"/>
                <a:gd name="T5" fmla="*/ 309 h 328"/>
                <a:gd name="T6" fmla="*/ 179 w 326"/>
                <a:gd name="T7" fmla="*/ 328 h 328"/>
                <a:gd name="T8" fmla="*/ 0 w 326"/>
                <a:gd name="T9" fmla="*/ 154 h 328"/>
                <a:gd name="T10" fmla="*/ 66 w 326"/>
                <a:gd name="T11" fmla="*/ 19 h 328"/>
                <a:gd name="T12" fmla="*/ 147 w 326"/>
                <a:gd name="T13" fmla="*/ 0 h 328"/>
              </a:gdLst>
              <a:cxnLst>
                <a:cxn ang="0">
                  <a:pos x="T0" y="T1"/>
                </a:cxn>
                <a:cxn ang="0">
                  <a:pos x="T2" y="T3"/>
                </a:cxn>
                <a:cxn ang="0">
                  <a:pos x="T4" y="T5"/>
                </a:cxn>
                <a:cxn ang="0">
                  <a:pos x="T6" y="T7"/>
                </a:cxn>
                <a:cxn ang="0">
                  <a:pos x="T8" y="T9"/>
                </a:cxn>
                <a:cxn ang="0">
                  <a:pos x="T10" y="T11"/>
                </a:cxn>
                <a:cxn ang="0">
                  <a:pos x="T12" y="T13"/>
                </a:cxn>
              </a:cxnLst>
              <a:rect l="0" t="0" r="r" b="b"/>
              <a:pathLst>
                <a:path w="326" h="328">
                  <a:moveTo>
                    <a:pt x="147" y="0"/>
                  </a:moveTo>
                  <a:cubicBezTo>
                    <a:pt x="246" y="0"/>
                    <a:pt x="326" y="78"/>
                    <a:pt x="326" y="174"/>
                  </a:cubicBezTo>
                  <a:cubicBezTo>
                    <a:pt x="326" y="228"/>
                    <a:pt x="300" y="277"/>
                    <a:pt x="260" y="309"/>
                  </a:cubicBezTo>
                  <a:cubicBezTo>
                    <a:pt x="235" y="321"/>
                    <a:pt x="208" y="328"/>
                    <a:pt x="179" y="328"/>
                  </a:cubicBezTo>
                  <a:cubicBezTo>
                    <a:pt x="80" y="328"/>
                    <a:pt x="0" y="250"/>
                    <a:pt x="0" y="154"/>
                  </a:cubicBezTo>
                  <a:cubicBezTo>
                    <a:pt x="0" y="99"/>
                    <a:pt x="26" y="51"/>
                    <a:pt x="66" y="19"/>
                  </a:cubicBezTo>
                  <a:cubicBezTo>
                    <a:pt x="91" y="7"/>
                    <a:pt x="118" y="0"/>
                    <a:pt x="147" y="0"/>
                  </a:cubicBez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3" name="标题 1"/>
          <p:cNvSpPr>
            <a:spLocks noGrp="1"/>
          </p:cNvSpPr>
          <p:nvPr userDrawn="1">
            <p:ph type="title"/>
          </p:nvPr>
        </p:nvSpPr>
        <p:spPr>
          <a:xfrm>
            <a:off x="5194108" y="2934702"/>
            <a:ext cx="5419185" cy="895350"/>
          </a:xfrm>
          <a:prstGeom prst="rect">
            <a:avLst/>
          </a:prstGeom>
        </p:spPr>
        <p:txBody>
          <a:bodyPr anchor="b">
            <a:normAutofit/>
          </a:bodyPr>
          <a:lstStyle>
            <a:lvl1pPr algn="l">
              <a:defRPr sz="2400" b="1">
                <a:solidFill>
                  <a:schemeClr val="tx1"/>
                </a:solidFill>
              </a:defRPr>
            </a:lvl1pPr>
          </a:lstStyle>
          <a:p>
            <a:r>
              <a:rPr lang="en-US"/>
              <a:t>Click to edit Master title style</a:t>
            </a:r>
            <a:endParaRPr lang="zh-CN" altLang="en-US"/>
          </a:p>
        </p:txBody>
      </p:sp>
      <p:sp>
        <p:nvSpPr>
          <p:cNvPr id="14" name="文本占位符 2"/>
          <p:cNvSpPr>
            <a:spLocks noGrp="1"/>
          </p:cNvSpPr>
          <p:nvPr userDrawn="1">
            <p:ph type="body" idx="1"/>
          </p:nvPr>
        </p:nvSpPr>
        <p:spPr>
          <a:xfrm>
            <a:off x="5195224" y="3830052"/>
            <a:ext cx="5419185" cy="1015623"/>
          </a:xfrm>
          <a:prstGeom prst="rect">
            <a:avLst/>
          </a:prstGeom>
        </p:spPr>
        <p:txBody>
          <a:bodyPr anchor="t">
            <a:normAutofit/>
          </a:bodyPr>
          <a:lstStyle>
            <a:lvl1pPr marL="0" indent="0" algn="l">
              <a:lnSpc>
                <a:spcPct val="100000"/>
              </a:lnSpc>
              <a:buNone/>
              <a:defRPr sz="11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endParaRPr lang="en-US"/>
          </a:p>
        </p:txBody>
      </p:sp>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3" name="日期占位符 2"/>
          <p:cNvSpPr>
            <a:spLocks noGrp="1"/>
          </p:cNvSpPr>
          <p:nvPr>
            <p:ph type="dt" sz="half" idx="10"/>
          </p:nvPr>
        </p:nvSpPr>
        <p:spPr>
          <a:xfrm>
            <a:off x="5401733" y="6240463"/>
            <a:ext cx="1388536" cy="206381"/>
          </a:xfrm>
          <a:prstGeom prst="rect">
            <a:avLst/>
          </a:prstGeom>
        </p:spPr>
        <p:txBody>
          <a:bodyPr/>
          <a:lstStyle/>
          <a:p>
            <a:fld id="{6489D9C7-5DC6-4263-87FF-7C99F6FB63C3}" type="datetime1">
              <a:rPr lang="zh-CN" altLang="en-US" smtClean="0"/>
              <a:t/>
            </a:fld>
            <a:endParaRPr lang="zh-CN" altLang="en-US"/>
          </a:p>
        </p:txBody>
      </p:sp>
      <p:sp>
        <p:nvSpPr>
          <p:cNvPr id="5" name="灯片编号占位符 4"/>
          <p:cNvSpPr>
            <a:spLocks noGrp="1"/>
          </p:cNvSpPr>
          <p:nvPr>
            <p:ph type="sldNum" sz="quarter" idx="12"/>
          </p:nvPr>
        </p:nvSpPr>
        <p:spPr>
          <a:xfrm>
            <a:off x="8610600" y="6240463"/>
            <a:ext cx="2909888" cy="206381"/>
          </a:xfrm>
          <a:prstGeom prst="rect">
            <a:avLst/>
          </a:prstGeom>
        </p:spPr>
        <p:txBody>
          <a:bodyPr/>
          <a:lstStyle/>
          <a:p>
            <a:fld id="{5DD3DB80-B894-403A-B48E-6FDC1A72010E}" type="slidenum">
              <a:rPr lang="zh-CN" altLang="en-US" smtClean="0"/>
              <a:t/>
            </a:fld>
            <a:endParaRPr lang="zh-CN" altLang="en-US"/>
          </a:p>
        </p:txBody>
      </p:sp>
      <p:sp>
        <p:nvSpPr>
          <p:cNvPr id="6" name="标题 5"/>
          <p:cNvSpPr>
            <a:spLocks noGrp="1"/>
          </p:cNvSpPr>
          <p:nvPr>
            <p:ph type="title"/>
          </p:nvPr>
        </p:nvSpPr>
        <p:spPr>
          <a:xfrm>
            <a:off x="669924" y="1"/>
            <a:ext cx="10850563" cy="1028699"/>
          </a:xfrm>
          <a:prstGeom prst="rect">
            <a:avLst/>
          </a:prstGeom>
        </p:spPr>
        <p:txBody>
          <a:bodyPr/>
          <a:lstStyle>
            <a:lvl1pPr>
              <a:defRPr/>
            </a:lvl1pPr>
          </a:lstStyle>
          <a:p>
            <a:r>
              <a:rPr lang="en-US" altLang="zh-CN"/>
              <a:t>Click to edit Master title style</a:t>
            </a:r>
            <a:endParaRPr lang="zh-CN" altLang="en-US"/>
          </a:p>
        </p:txBody>
      </p:sp>
      <p:sp>
        <p:nvSpPr>
          <p:cNvPr id="8" name="内容占位符 7"/>
          <p:cNvSpPr>
            <a:spLocks noGrp="1"/>
          </p:cNvSpPr>
          <p:nvPr>
            <p:ph sz="quarter" idx="13"/>
          </p:nvPr>
        </p:nvSpPr>
        <p:spPr>
          <a:xfrm>
            <a:off x="669925" y="1130299"/>
            <a:ext cx="10850563" cy="5006975"/>
          </a:xfrm>
          <a:prstGeom prst="rect">
            <a:avLst/>
          </a:prstGeom>
        </p:spPr>
        <p:txBody>
          <a:bodyPr/>
          <a:lstStyle>
            <a:lvl1pPr>
              <a:defRPr/>
            </a:lvl1pPr>
            <a:lvl2pPr>
              <a:defRPr/>
            </a:lvl2pPr>
            <a:lvl3pPr>
              <a:defRPr/>
            </a:lvl3pPr>
            <a:lvl4pPr>
              <a:defRPr/>
            </a:lvl4pPr>
            <a:lvl5pPr>
              <a:defRPr/>
            </a:lvl5pPr>
          </a:lstStyle>
          <a:p>
            <a:pPr lvl="0"/>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userDrawn="1">
  <p:cSld name="仅标题页">
    <p:spTree>
      <p:nvGrpSpPr>
        <p:cNvPr id="1" name=""/>
        <p:cNvGrpSpPr/>
        <p:nvPr/>
      </p:nvGrpSpPr>
      <p:grpSpPr>
        <a:xfrm>
          <a:off x="0" y="0"/>
          <a:ext cx="0" cy="0"/>
        </a:xfrm>
      </p:grpSpPr>
      <p:sp>
        <p:nvSpPr>
          <p:cNvPr id="2" name="Title 1"/>
          <p:cNvSpPr>
            <a:spLocks noGrp="1"/>
          </p:cNvSpPr>
          <p:nvPr>
            <p:ph type="title"/>
          </p:nvPr>
        </p:nvSpPr>
        <p:spPr>
          <a:xfrm>
            <a:off x="669924" y="1"/>
            <a:ext cx="10850563" cy="1028699"/>
          </a:xfrm>
          <a:prstGeom prst="rect">
            <a:avLst/>
          </a:prstGeom>
        </p:spPr>
        <p:txBody>
          <a:bodyPr/>
          <a:lstStyle>
            <a:lvl1pPr>
              <a:defRPr/>
            </a:lvl1pPr>
          </a:lstStyle>
          <a:p>
            <a:r>
              <a:rPr lang="en-US" altLang="zh-CN"/>
              <a:t>Click to edit Master title style</a:t>
            </a:r>
            <a:endParaRPr lang="en-US"/>
          </a:p>
        </p:txBody>
      </p:sp>
      <p:sp>
        <p:nvSpPr>
          <p:cNvPr id="3" name="Date Placeholder 2"/>
          <p:cNvSpPr>
            <a:spLocks noGrp="1"/>
          </p:cNvSpPr>
          <p:nvPr>
            <p:ph type="dt" sz="half" idx="10"/>
          </p:nvPr>
        </p:nvSpPr>
        <p:spPr>
          <a:xfrm>
            <a:off x="5401732" y="6240463"/>
            <a:ext cx="1388536" cy="206381"/>
          </a:xfrm>
          <a:prstGeom prst="rect">
            <a:avLst/>
          </a:prstGeom>
        </p:spPr>
        <p:txBody>
          <a:bodyPr/>
          <a:lstStyle/>
          <a:p>
            <a:fld id="{6489D9C7-5DC6-4263-87FF-7C99F6FB63C3}" type="datetime1">
              <a:rPr lang="zh-CN" altLang="en-US" smtClean="0"/>
              <a:t/>
            </a:fld>
            <a:endParaRPr lang="zh-CN" altLang="en-US"/>
          </a:p>
        </p:txBody>
      </p:sp>
      <p:sp>
        <p:nvSpPr>
          <p:cNvPr id="5" name="Slide Number Placeholder 4"/>
          <p:cNvSpPr>
            <a:spLocks noGrp="1"/>
          </p:cNvSpPr>
          <p:nvPr>
            <p:ph type="sldNum" sz="quarter" idx="12"/>
          </p:nvPr>
        </p:nvSpPr>
        <p:spPr>
          <a:xfrm>
            <a:off x="8610599" y="6240463"/>
            <a:ext cx="2909888" cy="206381"/>
          </a:xfrm>
          <a:prstGeom prst="rect">
            <a:avLst/>
          </a:prstGeom>
        </p:spPr>
        <p:txBody>
          <a:bodyPr/>
          <a:lstStyle/>
          <a:p>
            <a:fld id="{5DD3DB80-B894-403A-B48E-6FDC1A72010E}"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bg>
      <p:bgPr>
        <a:solidFill>
          <a:schemeClr val="accent1"/>
        </a:solidFill>
        <a:effectLst/>
      </p:bgPr>
    </p:bg>
    <p:spTree>
      <p:nvGrpSpPr>
        <p:cNvPr id="1" name=""/>
        <p:cNvGrpSpPr/>
        <p:nvPr/>
      </p:nvGrpSpPr>
      <p:grpSpPr>
        <a:xfrm>
          <a:off x="0" y="0"/>
          <a:ext cx="0" cy="0"/>
        </a:xfrm>
      </p:grpSpPr>
      <p:grpSp>
        <p:nvGrpSpPr>
          <p:cNvPr id="7" name="组合 6"/>
          <p:cNvGrpSpPr/>
          <p:nvPr userDrawn="1"/>
        </p:nvGrpSpPr>
        <p:grpSpPr>
          <a:xfrm>
            <a:off x="4484915" y="321664"/>
            <a:ext cx="7533596" cy="6534749"/>
            <a:chOff x="101600" y="938570"/>
            <a:chExt cx="6822395" cy="5917843"/>
          </a:xfrm>
        </p:grpSpPr>
        <p:grpSp>
          <p:nvGrpSpPr>
            <p:cNvPr id="8" name="组合 7"/>
            <p:cNvGrpSpPr/>
            <p:nvPr/>
          </p:nvGrpSpPr>
          <p:grpSpPr>
            <a:xfrm>
              <a:off x="5485389" y="1923802"/>
              <a:ext cx="1417906" cy="1380329"/>
              <a:chOff x="7818438" y="604838"/>
              <a:chExt cx="1797050" cy="1749425"/>
            </a:xfrm>
          </p:grpSpPr>
          <p:sp>
            <p:nvSpPr>
              <p:cNvPr id="217" name="Freeform 27"/>
              <p:cNvSpPr/>
              <p:nvPr/>
            </p:nvSpPr>
            <p:spPr bwMode="auto">
              <a:xfrm>
                <a:off x="7842251" y="628650"/>
                <a:ext cx="1749425" cy="1700213"/>
              </a:xfrm>
              <a:custGeom>
                <a:gdLst>
                  <a:gd name="T0" fmla="*/ 361 w 722"/>
                  <a:gd name="T1" fmla="*/ 0 h 703"/>
                  <a:gd name="T2" fmla="*/ 414 w 722"/>
                  <a:gd name="T3" fmla="*/ 4 h 703"/>
                  <a:gd name="T4" fmla="*/ 722 w 722"/>
                  <a:gd name="T5" fmla="*/ 352 h 703"/>
                  <a:gd name="T6" fmla="*/ 722 w 722"/>
                  <a:gd name="T7" fmla="*/ 367 h 703"/>
                  <a:gd name="T8" fmla="*/ 361 w 722"/>
                  <a:gd name="T9" fmla="*/ 703 h 703"/>
                  <a:gd name="T10" fmla="*/ 0 w 722"/>
                  <a:gd name="T11" fmla="*/ 352 h 703"/>
                  <a:gd name="T12" fmla="*/ 361 w 722"/>
                  <a:gd name="T13" fmla="*/ 0 h 703"/>
                </a:gdLst>
                <a:cxnLst>
                  <a:cxn ang="0">
                    <a:pos x="T0" y="T1"/>
                  </a:cxn>
                  <a:cxn ang="0">
                    <a:pos x="T2" y="T3"/>
                  </a:cxn>
                  <a:cxn ang="0">
                    <a:pos x="T4" y="T5"/>
                  </a:cxn>
                  <a:cxn ang="0">
                    <a:pos x="T6" y="T7"/>
                  </a:cxn>
                  <a:cxn ang="0">
                    <a:pos x="T8" y="T9"/>
                  </a:cxn>
                  <a:cxn ang="0">
                    <a:pos x="T10" y="T11"/>
                  </a:cxn>
                  <a:cxn ang="0">
                    <a:pos x="T12" y="T13"/>
                  </a:cxn>
                </a:cxnLst>
                <a:rect l="0" t="0" r="r" b="b"/>
                <a:pathLst>
                  <a:path w="722" h="703">
                    <a:moveTo>
                      <a:pt x="361" y="0"/>
                    </a:moveTo>
                    <a:cubicBezTo>
                      <a:pt x="379" y="0"/>
                      <a:pt x="396" y="2"/>
                      <a:pt x="414" y="4"/>
                    </a:cubicBezTo>
                    <a:cubicBezTo>
                      <a:pt x="588" y="29"/>
                      <a:pt x="722" y="175"/>
                      <a:pt x="722" y="352"/>
                    </a:cubicBezTo>
                    <a:cubicBezTo>
                      <a:pt x="722" y="357"/>
                      <a:pt x="722" y="362"/>
                      <a:pt x="722" y="367"/>
                    </a:cubicBezTo>
                    <a:cubicBezTo>
                      <a:pt x="714" y="554"/>
                      <a:pt x="555" y="703"/>
                      <a:pt x="361" y="703"/>
                    </a:cubicBezTo>
                    <a:cubicBezTo>
                      <a:pt x="162" y="703"/>
                      <a:pt x="0" y="546"/>
                      <a:pt x="0" y="352"/>
                    </a:cubicBezTo>
                    <a:cubicBezTo>
                      <a:pt x="0" y="158"/>
                      <a:pt x="162" y="0"/>
                      <a:pt x="361" y="0"/>
                    </a:cubicBezTo>
                    <a:close/>
                  </a:path>
                </a:pathLst>
              </a:custGeom>
              <a:solidFill>
                <a:srgbClr val="E6E7E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Freeform 28"/>
              <p:cNvSpPr/>
              <p:nvPr/>
            </p:nvSpPr>
            <p:spPr bwMode="auto">
              <a:xfrm>
                <a:off x="7818438" y="604838"/>
                <a:ext cx="1797050" cy="1749425"/>
              </a:xfrm>
              <a:custGeom>
                <a:gdLst>
                  <a:gd name="T0" fmla="*/ 0 w 742"/>
                  <a:gd name="T1" fmla="*/ 362 h 723"/>
                  <a:gd name="T2" fmla="*/ 371 w 742"/>
                  <a:gd name="T3" fmla="*/ 723 h 723"/>
                  <a:gd name="T4" fmla="*/ 742 w 742"/>
                  <a:gd name="T5" fmla="*/ 377 h 723"/>
                  <a:gd name="T6" fmla="*/ 742 w 742"/>
                  <a:gd name="T7" fmla="*/ 366 h 723"/>
                  <a:gd name="T8" fmla="*/ 732 w 742"/>
                  <a:gd name="T9" fmla="*/ 376 h 723"/>
                  <a:gd name="T10" fmla="*/ 721 w 742"/>
                  <a:gd name="T11" fmla="*/ 387 h 723"/>
                  <a:gd name="T12" fmla="*/ 371 w 742"/>
                  <a:gd name="T13" fmla="*/ 703 h 723"/>
                  <a:gd name="T14" fmla="*/ 21 w 742"/>
                  <a:gd name="T15" fmla="*/ 362 h 723"/>
                  <a:gd name="T16" fmla="*/ 371 w 742"/>
                  <a:gd name="T17" fmla="*/ 20 h 723"/>
                  <a:gd name="T18" fmla="*/ 413 w 742"/>
                  <a:gd name="T19" fmla="*/ 23 h 723"/>
                  <a:gd name="T20" fmla="*/ 423 w 742"/>
                  <a:gd name="T21" fmla="*/ 14 h 723"/>
                  <a:gd name="T22" fmla="*/ 432 w 742"/>
                  <a:gd name="T23" fmla="*/ 5 h 723"/>
                  <a:gd name="T24" fmla="*/ 425 w 742"/>
                  <a:gd name="T25" fmla="*/ 4 h 723"/>
                  <a:gd name="T26" fmla="*/ 371 w 742"/>
                  <a:gd name="T27" fmla="*/ 0 h 723"/>
                  <a:gd name="T28" fmla="*/ 0 w 742"/>
                  <a:gd name="T29" fmla="*/ 362 h 7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2" h="723">
                    <a:moveTo>
                      <a:pt x="0" y="362"/>
                    </a:moveTo>
                    <a:cubicBezTo>
                      <a:pt x="0" y="561"/>
                      <a:pt x="166" y="723"/>
                      <a:pt x="371" y="723"/>
                    </a:cubicBezTo>
                    <a:cubicBezTo>
                      <a:pt x="571" y="723"/>
                      <a:pt x="734" y="571"/>
                      <a:pt x="742" y="377"/>
                    </a:cubicBezTo>
                    <a:cubicBezTo>
                      <a:pt x="742" y="374"/>
                      <a:pt x="742" y="370"/>
                      <a:pt x="742" y="366"/>
                    </a:cubicBezTo>
                    <a:cubicBezTo>
                      <a:pt x="732" y="376"/>
                      <a:pt x="732" y="376"/>
                      <a:pt x="732" y="376"/>
                    </a:cubicBezTo>
                    <a:cubicBezTo>
                      <a:pt x="721" y="387"/>
                      <a:pt x="721" y="387"/>
                      <a:pt x="721" y="387"/>
                    </a:cubicBezTo>
                    <a:cubicBezTo>
                      <a:pt x="708" y="565"/>
                      <a:pt x="556" y="703"/>
                      <a:pt x="371" y="703"/>
                    </a:cubicBezTo>
                    <a:cubicBezTo>
                      <a:pt x="178" y="703"/>
                      <a:pt x="21" y="550"/>
                      <a:pt x="21" y="362"/>
                    </a:cubicBezTo>
                    <a:cubicBezTo>
                      <a:pt x="21" y="174"/>
                      <a:pt x="178" y="20"/>
                      <a:pt x="371" y="20"/>
                    </a:cubicBezTo>
                    <a:cubicBezTo>
                      <a:pt x="385" y="20"/>
                      <a:pt x="399" y="21"/>
                      <a:pt x="413" y="23"/>
                    </a:cubicBezTo>
                    <a:cubicBezTo>
                      <a:pt x="423" y="14"/>
                      <a:pt x="423" y="14"/>
                      <a:pt x="423" y="14"/>
                    </a:cubicBezTo>
                    <a:cubicBezTo>
                      <a:pt x="432" y="5"/>
                      <a:pt x="432" y="5"/>
                      <a:pt x="432" y="5"/>
                    </a:cubicBezTo>
                    <a:cubicBezTo>
                      <a:pt x="429" y="5"/>
                      <a:pt x="427" y="4"/>
                      <a:pt x="425" y="4"/>
                    </a:cubicBezTo>
                    <a:cubicBezTo>
                      <a:pt x="407" y="2"/>
                      <a:pt x="389" y="0"/>
                      <a:pt x="371" y="0"/>
                    </a:cubicBezTo>
                    <a:cubicBezTo>
                      <a:pt x="166" y="0"/>
                      <a:pt x="0" y="162"/>
                      <a:pt x="0" y="36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Freeform 29"/>
              <p:cNvSpPr/>
              <p:nvPr/>
            </p:nvSpPr>
            <p:spPr bwMode="auto">
              <a:xfrm>
                <a:off x="8818563" y="617538"/>
                <a:ext cx="796925" cy="923925"/>
              </a:xfrm>
              <a:custGeom>
                <a:gdLst>
                  <a:gd name="T0" fmla="*/ 19 w 329"/>
                  <a:gd name="T1" fmla="*/ 0 h 382"/>
                  <a:gd name="T2" fmla="*/ 329 w 329"/>
                  <a:gd name="T3" fmla="*/ 357 h 382"/>
                  <a:gd name="T4" fmla="*/ 329 w 329"/>
                  <a:gd name="T5" fmla="*/ 361 h 382"/>
                  <a:gd name="T6" fmla="*/ 319 w 329"/>
                  <a:gd name="T7" fmla="*/ 371 h 382"/>
                  <a:gd name="T8" fmla="*/ 308 w 329"/>
                  <a:gd name="T9" fmla="*/ 382 h 382"/>
                  <a:gd name="T10" fmla="*/ 308 w 329"/>
                  <a:gd name="T11" fmla="*/ 372 h 382"/>
                  <a:gd name="T12" fmla="*/ 309 w 329"/>
                  <a:gd name="T13" fmla="*/ 357 h 382"/>
                  <a:gd name="T14" fmla="*/ 9 w 329"/>
                  <a:gd name="T15" fmla="*/ 19 h 382"/>
                  <a:gd name="T16" fmla="*/ 0 w 329"/>
                  <a:gd name="T17" fmla="*/ 18 h 382"/>
                  <a:gd name="T18" fmla="*/ 10 w 329"/>
                  <a:gd name="T19" fmla="*/ 9 h 382"/>
                  <a:gd name="T20" fmla="*/ 19 w 329"/>
                  <a:gd name="T21" fmla="*/ 0 h 38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29" h="382">
                    <a:moveTo>
                      <a:pt x="19" y="0"/>
                    </a:moveTo>
                    <a:cubicBezTo>
                      <a:pt x="196" y="28"/>
                      <a:pt x="329" y="181"/>
                      <a:pt x="329" y="357"/>
                    </a:cubicBezTo>
                    <a:cubicBezTo>
                      <a:pt x="329" y="358"/>
                      <a:pt x="329" y="360"/>
                      <a:pt x="329" y="361"/>
                    </a:cubicBezTo>
                    <a:cubicBezTo>
                      <a:pt x="319" y="371"/>
                      <a:pt x="319" y="371"/>
                      <a:pt x="319" y="371"/>
                    </a:cubicBezTo>
                    <a:cubicBezTo>
                      <a:pt x="308" y="382"/>
                      <a:pt x="308" y="382"/>
                      <a:pt x="308" y="382"/>
                    </a:cubicBezTo>
                    <a:cubicBezTo>
                      <a:pt x="308" y="379"/>
                      <a:pt x="308" y="375"/>
                      <a:pt x="308" y="372"/>
                    </a:cubicBezTo>
                    <a:cubicBezTo>
                      <a:pt x="309" y="367"/>
                      <a:pt x="309" y="362"/>
                      <a:pt x="309" y="357"/>
                    </a:cubicBezTo>
                    <a:cubicBezTo>
                      <a:pt x="309" y="188"/>
                      <a:pt x="180" y="43"/>
                      <a:pt x="9" y="19"/>
                    </a:cubicBezTo>
                    <a:cubicBezTo>
                      <a:pt x="6" y="19"/>
                      <a:pt x="3" y="18"/>
                      <a:pt x="0" y="18"/>
                    </a:cubicBezTo>
                    <a:cubicBezTo>
                      <a:pt x="10" y="9"/>
                      <a:pt x="10" y="9"/>
                      <a:pt x="10" y="9"/>
                    </a:cubicBezTo>
                    <a:lnTo>
                      <a:pt x="19" y="0"/>
                    </a:lnTo>
                    <a:close/>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Freeform 30"/>
              <p:cNvSpPr/>
              <p:nvPr/>
            </p:nvSpPr>
            <p:spPr bwMode="auto">
              <a:xfrm>
                <a:off x="8388351" y="660400"/>
                <a:ext cx="1179513" cy="1628775"/>
              </a:xfrm>
              <a:custGeom>
                <a:gdLst>
                  <a:gd name="T0" fmla="*/ 178 w 487"/>
                  <a:gd name="T1" fmla="*/ 0 h 673"/>
                  <a:gd name="T2" fmla="*/ 187 w 487"/>
                  <a:gd name="T3" fmla="*/ 1 h 673"/>
                  <a:gd name="T4" fmla="*/ 487 w 487"/>
                  <a:gd name="T5" fmla="*/ 339 h 673"/>
                  <a:gd name="T6" fmla="*/ 486 w 487"/>
                  <a:gd name="T7" fmla="*/ 354 h 673"/>
                  <a:gd name="T8" fmla="*/ 486 w 487"/>
                  <a:gd name="T9" fmla="*/ 364 h 673"/>
                  <a:gd name="T10" fmla="*/ 165 w 487"/>
                  <a:gd name="T11" fmla="*/ 673 h 673"/>
                  <a:gd name="T12" fmla="*/ 0 w 487"/>
                  <a:gd name="T13" fmla="*/ 174 h 673"/>
                  <a:gd name="T14" fmla="*/ 178 w 487"/>
                  <a:gd name="T15" fmla="*/ 0 h 67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87" h="673">
                    <a:moveTo>
                      <a:pt x="178" y="0"/>
                    </a:moveTo>
                    <a:cubicBezTo>
                      <a:pt x="181" y="0"/>
                      <a:pt x="184" y="1"/>
                      <a:pt x="187" y="1"/>
                    </a:cubicBezTo>
                    <a:cubicBezTo>
                      <a:pt x="358" y="25"/>
                      <a:pt x="487" y="170"/>
                      <a:pt x="487" y="339"/>
                    </a:cubicBezTo>
                    <a:cubicBezTo>
                      <a:pt x="487" y="344"/>
                      <a:pt x="487" y="349"/>
                      <a:pt x="486" y="354"/>
                    </a:cubicBezTo>
                    <a:cubicBezTo>
                      <a:pt x="486" y="357"/>
                      <a:pt x="486" y="361"/>
                      <a:pt x="486" y="364"/>
                    </a:cubicBezTo>
                    <a:cubicBezTo>
                      <a:pt x="165" y="673"/>
                      <a:pt x="165" y="673"/>
                      <a:pt x="165" y="673"/>
                    </a:cubicBezTo>
                    <a:cubicBezTo>
                      <a:pt x="0" y="174"/>
                      <a:pt x="0" y="174"/>
                      <a:pt x="0" y="174"/>
                    </a:cubicBezTo>
                    <a:lnTo>
                      <a:pt x="178" y="0"/>
                    </a:lnTo>
                    <a:close/>
                  </a:path>
                </a:pathLst>
              </a:custGeom>
              <a:solidFill>
                <a:srgbClr val="B8B9B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 name="Freeform 31"/>
              <p:cNvSpPr/>
              <p:nvPr/>
            </p:nvSpPr>
            <p:spPr bwMode="auto">
              <a:xfrm>
                <a:off x="8651876" y="1966913"/>
                <a:ext cx="134938" cy="360363"/>
              </a:xfrm>
              <a:custGeom>
                <a:gdLst>
                  <a:gd name="T0" fmla="*/ 56 w 56"/>
                  <a:gd name="T1" fmla="*/ 126 h 149"/>
                  <a:gd name="T2" fmla="*/ 56 w 56"/>
                  <a:gd name="T3" fmla="*/ 0 h 149"/>
                  <a:gd name="T4" fmla="*/ 56 w 56"/>
                  <a:gd name="T5" fmla="*/ 0 h 149"/>
                  <a:gd name="T6" fmla="*/ 4 w 56"/>
                  <a:gd name="T7" fmla="*/ 0 h 149"/>
                  <a:gd name="T8" fmla="*/ 0 w 56"/>
                  <a:gd name="T9" fmla="*/ 4 h 149"/>
                  <a:gd name="T10" fmla="*/ 0 w 56"/>
                  <a:gd name="T11" fmla="*/ 125 h 149"/>
                  <a:gd name="T12" fmla="*/ 24 w 56"/>
                  <a:gd name="T13" fmla="*/ 149 h 149"/>
                  <a:gd name="T14" fmla="*/ 33 w 56"/>
                  <a:gd name="T15" fmla="*/ 149 h 149"/>
                  <a:gd name="T16" fmla="*/ 56 w 56"/>
                  <a:gd name="T17" fmla="*/ 126 h 1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149">
                    <a:moveTo>
                      <a:pt x="56" y="126"/>
                    </a:moveTo>
                    <a:cubicBezTo>
                      <a:pt x="56" y="0"/>
                      <a:pt x="56" y="0"/>
                      <a:pt x="56" y="0"/>
                    </a:cubicBezTo>
                    <a:cubicBezTo>
                      <a:pt x="56" y="0"/>
                      <a:pt x="56" y="0"/>
                      <a:pt x="56" y="0"/>
                    </a:cubicBezTo>
                    <a:cubicBezTo>
                      <a:pt x="4" y="0"/>
                      <a:pt x="4" y="0"/>
                      <a:pt x="4" y="0"/>
                    </a:cubicBezTo>
                    <a:cubicBezTo>
                      <a:pt x="2" y="0"/>
                      <a:pt x="0" y="2"/>
                      <a:pt x="0" y="4"/>
                    </a:cubicBezTo>
                    <a:cubicBezTo>
                      <a:pt x="0" y="125"/>
                      <a:pt x="0" y="125"/>
                      <a:pt x="0" y="125"/>
                    </a:cubicBezTo>
                    <a:cubicBezTo>
                      <a:pt x="0" y="139"/>
                      <a:pt x="11" y="149"/>
                      <a:pt x="24" y="149"/>
                    </a:cubicBezTo>
                    <a:cubicBezTo>
                      <a:pt x="33" y="149"/>
                      <a:pt x="33" y="149"/>
                      <a:pt x="33" y="149"/>
                    </a:cubicBezTo>
                    <a:cubicBezTo>
                      <a:pt x="46" y="149"/>
                      <a:pt x="56" y="139"/>
                      <a:pt x="56" y="126"/>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 name="Oval 32"/>
              <p:cNvSpPr>
                <a:spLocks noChangeArrowheads="1"/>
              </p:cNvSpPr>
              <p:nvPr/>
            </p:nvSpPr>
            <p:spPr bwMode="auto">
              <a:xfrm>
                <a:off x="8193088" y="969963"/>
                <a:ext cx="1047750" cy="1019175"/>
              </a:xfrm>
              <a:prstGeom prst="ellipse">
                <a:avLst/>
              </a:pr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Freeform 33"/>
              <p:cNvSpPr/>
              <p:nvPr/>
            </p:nvSpPr>
            <p:spPr bwMode="auto">
              <a:xfrm>
                <a:off x="8285163" y="1058863"/>
                <a:ext cx="865188" cy="842963"/>
              </a:xfrm>
              <a:custGeom>
                <a:gdLst>
                  <a:gd name="T0" fmla="*/ 178 w 357"/>
                  <a:gd name="T1" fmla="*/ 0 h 348"/>
                  <a:gd name="T2" fmla="*/ 357 w 357"/>
                  <a:gd name="T3" fmla="*/ 174 h 348"/>
                  <a:gd name="T4" fmla="*/ 291 w 357"/>
                  <a:gd name="T5" fmla="*/ 309 h 348"/>
                  <a:gd name="T6" fmla="*/ 178 w 357"/>
                  <a:gd name="T7" fmla="*/ 348 h 348"/>
                  <a:gd name="T8" fmla="*/ 0 w 357"/>
                  <a:gd name="T9" fmla="*/ 174 h 348"/>
                  <a:gd name="T10" fmla="*/ 97 w 357"/>
                  <a:gd name="T11" fmla="*/ 19 h 348"/>
                  <a:gd name="T12" fmla="*/ 178 w 357"/>
                  <a:gd name="T13" fmla="*/ 0 h 348"/>
                </a:gdLst>
                <a:cxnLst>
                  <a:cxn ang="0">
                    <a:pos x="T0" y="T1"/>
                  </a:cxn>
                  <a:cxn ang="0">
                    <a:pos x="T2" y="T3"/>
                  </a:cxn>
                  <a:cxn ang="0">
                    <a:pos x="T4" y="T5"/>
                  </a:cxn>
                  <a:cxn ang="0">
                    <a:pos x="T6" y="T7"/>
                  </a:cxn>
                  <a:cxn ang="0">
                    <a:pos x="T8" y="T9"/>
                  </a:cxn>
                  <a:cxn ang="0">
                    <a:pos x="T10" y="T11"/>
                  </a:cxn>
                  <a:cxn ang="0">
                    <a:pos x="T12" y="T13"/>
                  </a:cxn>
                </a:cxnLst>
                <a:rect l="0" t="0" r="r" b="b"/>
                <a:pathLst>
                  <a:path w="357" h="348">
                    <a:moveTo>
                      <a:pt x="178" y="0"/>
                    </a:moveTo>
                    <a:cubicBezTo>
                      <a:pt x="277" y="0"/>
                      <a:pt x="357" y="78"/>
                      <a:pt x="357" y="174"/>
                    </a:cubicBezTo>
                    <a:cubicBezTo>
                      <a:pt x="357" y="228"/>
                      <a:pt x="331" y="277"/>
                      <a:pt x="291" y="309"/>
                    </a:cubicBezTo>
                    <a:cubicBezTo>
                      <a:pt x="260" y="333"/>
                      <a:pt x="221" y="348"/>
                      <a:pt x="178" y="348"/>
                    </a:cubicBezTo>
                    <a:cubicBezTo>
                      <a:pt x="80" y="348"/>
                      <a:pt x="0" y="270"/>
                      <a:pt x="0" y="174"/>
                    </a:cubicBezTo>
                    <a:cubicBezTo>
                      <a:pt x="0" y="106"/>
                      <a:pt x="39" y="48"/>
                      <a:pt x="97" y="19"/>
                    </a:cubicBezTo>
                    <a:cubicBezTo>
                      <a:pt x="122" y="7"/>
                      <a:pt x="149" y="0"/>
                      <a:pt x="178" y="0"/>
                    </a:cubicBez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Freeform 34"/>
              <p:cNvSpPr/>
              <p:nvPr/>
            </p:nvSpPr>
            <p:spPr bwMode="auto">
              <a:xfrm>
                <a:off x="8361363" y="1058863"/>
                <a:ext cx="788988" cy="793750"/>
              </a:xfrm>
              <a:custGeom>
                <a:gdLst>
                  <a:gd name="T0" fmla="*/ 147 w 326"/>
                  <a:gd name="T1" fmla="*/ 0 h 328"/>
                  <a:gd name="T2" fmla="*/ 326 w 326"/>
                  <a:gd name="T3" fmla="*/ 174 h 328"/>
                  <a:gd name="T4" fmla="*/ 260 w 326"/>
                  <a:gd name="T5" fmla="*/ 309 h 328"/>
                  <a:gd name="T6" fmla="*/ 179 w 326"/>
                  <a:gd name="T7" fmla="*/ 328 h 328"/>
                  <a:gd name="T8" fmla="*/ 0 w 326"/>
                  <a:gd name="T9" fmla="*/ 154 h 328"/>
                  <a:gd name="T10" fmla="*/ 66 w 326"/>
                  <a:gd name="T11" fmla="*/ 19 h 328"/>
                  <a:gd name="T12" fmla="*/ 147 w 326"/>
                  <a:gd name="T13" fmla="*/ 0 h 328"/>
                </a:gdLst>
                <a:cxnLst>
                  <a:cxn ang="0">
                    <a:pos x="T0" y="T1"/>
                  </a:cxn>
                  <a:cxn ang="0">
                    <a:pos x="T2" y="T3"/>
                  </a:cxn>
                  <a:cxn ang="0">
                    <a:pos x="T4" y="T5"/>
                  </a:cxn>
                  <a:cxn ang="0">
                    <a:pos x="T6" y="T7"/>
                  </a:cxn>
                  <a:cxn ang="0">
                    <a:pos x="T8" y="T9"/>
                  </a:cxn>
                  <a:cxn ang="0">
                    <a:pos x="T10" y="T11"/>
                  </a:cxn>
                  <a:cxn ang="0">
                    <a:pos x="T12" y="T13"/>
                  </a:cxn>
                </a:cxnLst>
                <a:rect l="0" t="0" r="r" b="b"/>
                <a:pathLst>
                  <a:path w="326" h="328">
                    <a:moveTo>
                      <a:pt x="147" y="0"/>
                    </a:moveTo>
                    <a:cubicBezTo>
                      <a:pt x="246" y="0"/>
                      <a:pt x="326" y="78"/>
                      <a:pt x="326" y="174"/>
                    </a:cubicBezTo>
                    <a:cubicBezTo>
                      <a:pt x="326" y="228"/>
                      <a:pt x="300" y="277"/>
                      <a:pt x="260" y="309"/>
                    </a:cubicBezTo>
                    <a:cubicBezTo>
                      <a:pt x="235" y="321"/>
                      <a:pt x="208" y="328"/>
                      <a:pt x="179" y="328"/>
                    </a:cubicBezTo>
                    <a:cubicBezTo>
                      <a:pt x="80" y="328"/>
                      <a:pt x="0" y="250"/>
                      <a:pt x="0" y="154"/>
                    </a:cubicBezTo>
                    <a:cubicBezTo>
                      <a:pt x="0" y="99"/>
                      <a:pt x="26" y="51"/>
                      <a:pt x="66" y="19"/>
                    </a:cubicBezTo>
                    <a:cubicBezTo>
                      <a:pt x="91" y="7"/>
                      <a:pt x="118" y="0"/>
                      <a:pt x="147" y="0"/>
                    </a:cubicBez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9" name="组合 8"/>
            <p:cNvGrpSpPr/>
            <p:nvPr/>
          </p:nvGrpSpPr>
          <p:grpSpPr>
            <a:xfrm>
              <a:off x="101600" y="938570"/>
              <a:ext cx="6822395" cy="5917843"/>
              <a:chOff x="2135188" y="-19050"/>
              <a:chExt cx="7926388" cy="6875463"/>
            </a:xfrm>
          </p:grpSpPr>
          <p:sp>
            <p:nvSpPr>
              <p:cNvPr id="10" name="Freeform 5"/>
              <p:cNvSpPr/>
              <p:nvPr/>
            </p:nvSpPr>
            <p:spPr bwMode="auto">
              <a:xfrm>
                <a:off x="8280401" y="3792538"/>
                <a:ext cx="169863" cy="390525"/>
              </a:xfrm>
              <a:custGeom>
                <a:gdLst>
                  <a:gd name="T0" fmla="*/ 107 w 107"/>
                  <a:gd name="T1" fmla="*/ 8 h 246"/>
                  <a:gd name="T2" fmla="*/ 89 w 107"/>
                  <a:gd name="T3" fmla="*/ 0 h 246"/>
                  <a:gd name="T4" fmla="*/ 0 w 107"/>
                  <a:gd name="T5" fmla="*/ 238 h 246"/>
                  <a:gd name="T6" fmla="*/ 19 w 107"/>
                  <a:gd name="T7" fmla="*/ 246 h 246"/>
                  <a:gd name="T8" fmla="*/ 107 w 107"/>
                  <a:gd name="T9" fmla="*/ 8 h 246"/>
                </a:gdLst>
                <a:cxnLst>
                  <a:cxn ang="0">
                    <a:pos x="T0" y="T1"/>
                  </a:cxn>
                  <a:cxn ang="0">
                    <a:pos x="T2" y="T3"/>
                  </a:cxn>
                  <a:cxn ang="0">
                    <a:pos x="T4" y="T5"/>
                  </a:cxn>
                  <a:cxn ang="0">
                    <a:pos x="T6" y="T7"/>
                  </a:cxn>
                  <a:cxn ang="0">
                    <a:pos x="T8" y="T9"/>
                  </a:cxn>
                </a:cxnLst>
                <a:rect l="0" t="0" r="r" b="b"/>
                <a:pathLst>
                  <a:path w="107" h="246">
                    <a:moveTo>
                      <a:pt x="107" y="8"/>
                    </a:moveTo>
                    <a:lnTo>
                      <a:pt x="89" y="0"/>
                    </a:lnTo>
                    <a:lnTo>
                      <a:pt x="0" y="238"/>
                    </a:lnTo>
                    <a:lnTo>
                      <a:pt x="19" y="246"/>
                    </a:lnTo>
                    <a:lnTo>
                      <a:pt x="107" y="8"/>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6"/>
              <p:cNvSpPr/>
              <p:nvPr/>
            </p:nvSpPr>
            <p:spPr bwMode="auto">
              <a:xfrm>
                <a:off x="8280401" y="4151313"/>
                <a:ext cx="36513" cy="33338"/>
              </a:xfrm>
              <a:custGeom>
                <a:gdLst>
                  <a:gd name="T0" fmla="*/ 0 w 23"/>
                  <a:gd name="T1" fmla="*/ 12 h 21"/>
                  <a:gd name="T2" fmla="*/ 19 w 23"/>
                  <a:gd name="T3" fmla="*/ 21 h 21"/>
                  <a:gd name="T4" fmla="*/ 23 w 23"/>
                  <a:gd name="T5" fmla="*/ 8 h 21"/>
                  <a:gd name="T6" fmla="*/ 5 w 23"/>
                  <a:gd name="T7" fmla="*/ 0 h 21"/>
                  <a:gd name="T8" fmla="*/ 0 w 23"/>
                  <a:gd name="T9" fmla="*/ 12 h 21"/>
                </a:gdLst>
                <a:cxnLst>
                  <a:cxn ang="0">
                    <a:pos x="T0" y="T1"/>
                  </a:cxn>
                  <a:cxn ang="0">
                    <a:pos x="T2" y="T3"/>
                  </a:cxn>
                  <a:cxn ang="0">
                    <a:pos x="T4" y="T5"/>
                  </a:cxn>
                  <a:cxn ang="0">
                    <a:pos x="T6" y="T7"/>
                  </a:cxn>
                  <a:cxn ang="0">
                    <a:pos x="T8" y="T9"/>
                  </a:cxn>
                </a:cxnLst>
                <a:rect l="0" t="0" r="r" b="b"/>
                <a:pathLst>
                  <a:path w="23" h="21">
                    <a:moveTo>
                      <a:pt x="0" y="12"/>
                    </a:moveTo>
                    <a:lnTo>
                      <a:pt x="19" y="21"/>
                    </a:lnTo>
                    <a:lnTo>
                      <a:pt x="23" y="8"/>
                    </a:lnTo>
                    <a:lnTo>
                      <a:pt x="5" y="0"/>
                    </a:lnTo>
                    <a:lnTo>
                      <a:pt x="0" y="12"/>
                    </a:lnTo>
                    <a:close/>
                  </a:path>
                </a:pathLst>
              </a:custGeom>
              <a:solidFill>
                <a:srgbClr val="CECEC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7"/>
              <p:cNvSpPr/>
              <p:nvPr/>
            </p:nvSpPr>
            <p:spPr bwMode="auto">
              <a:xfrm>
                <a:off x="8215313" y="4152900"/>
                <a:ext cx="127000" cy="146050"/>
              </a:xfrm>
              <a:custGeom>
                <a:gdLst>
                  <a:gd name="T0" fmla="*/ 45 w 52"/>
                  <a:gd name="T1" fmla="*/ 11 h 60"/>
                  <a:gd name="T2" fmla="*/ 24 w 52"/>
                  <a:gd name="T3" fmla="*/ 2 h 60"/>
                  <a:gd name="T4" fmla="*/ 12 w 52"/>
                  <a:gd name="T5" fmla="*/ 7 h 60"/>
                  <a:gd name="T6" fmla="*/ 2 w 52"/>
                  <a:gd name="T7" fmla="*/ 36 h 60"/>
                  <a:gd name="T8" fmla="*/ 7 w 52"/>
                  <a:gd name="T9" fmla="*/ 49 h 60"/>
                  <a:gd name="T10" fmla="*/ 27 w 52"/>
                  <a:gd name="T11" fmla="*/ 58 h 60"/>
                  <a:gd name="T12" fmla="*/ 39 w 52"/>
                  <a:gd name="T13" fmla="*/ 52 h 60"/>
                  <a:gd name="T14" fmla="*/ 50 w 52"/>
                  <a:gd name="T15" fmla="*/ 23 h 60"/>
                  <a:gd name="T16" fmla="*/ 45 w 52"/>
                  <a:gd name="T17" fmla="*/ 11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2" h="60">
                    <a:moveTo>
                      <a:pt x="45" y="11"/>
                    </a:moveTo>
                    <a:cubicBezTo>
                      <a:pt x="24" y="2"/>
                      <a:pt x="24" y="2"/>
                      <a:pt x="24" y="2"/>
                    </a:cubicBezTo>
                    <a:cubicBezTo>
                      <a:pt x="20" y="0"/>
                      <a:pt x="14" y="2"/>
                      <a:pt x="12" y="7"/>
                    </a:cubicBezTo>
                    <a:cubicBezTo>
                      <a:pt x="2" y="36"/>
                      <a:pt x="2" y="36"/>
                      <a:pt x="2" y="36"/>
                    </a:cubicBezTo>
                    <a:cubicBezTo>
                      <a:pt x="0" y="41"/>
                      <a:pt x="2" y="47"/>
                      <a:pt x="7" y="49"/>
                    </a:cubicBezTo>
                    <a:cubicBezTo>
                      <a:pt x="27" y="58"/>
                      <a:pt x="27" y="58"/>
                      <a:pt x="27" y="58"/>
                    </a:cubicBezTo>
                    <a:cubicBezTo>
                      <a:pt x="32" y="60"/>
                      <a:pt x="37" y="57"/>
                      <a:pt x="39" y="52"/>
                    </a:cubicBezTo>
                    <a:cubicBezTo>
                      <a:pt x="50" y="23"/>
                      <a:pt x="50" y="23"/>
                      <a:pt x="50" y="23"/>
                    </a:cubicBezTo>
                    <a:cubicBezTo>
                      <a:pt x="52" y="18"/>
                      <a:pt x="49" y="13"/>
                      <a:pt x="45" y="1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8"/>
              <p:cNvSpPr/>
              <p:nvPr/>
            </p:nvSpPr>
            <p:spPr bwMode="auto">
              <a:xfrm>
                <a:off x="8101013" y="4252913"/>
                <a:ext cx="225425" cy="295275"/>
              </a:xfrm>
              <a:custGeom>
                <a:gdLst>
                  <a:gd name="T0" fmla="*/ 66 w 93"/>
                  <a:gd name="T1" fmla="*/ 8 h 122"/>
                  <a:gd name="T2" fmla="*/ 21 w 93"/>
                  <a:gd name="T3" fmla="*/ 29 h 122"/>
                  <a:gd name="T4" fmla="*/ 7 w 93"/>
                  <a:gd name="T5" fmla="*/ 66 h 122"/>
                  <a:gd name="T6" fmla="*/ 26 w 93"/>
                  <a:gd name="T7" fmla="*/ 115 h 122"/>
                  <a:gd name="T8" fmla="*/ 72 w 93"/>
                  <a:gd name="T9" fmla="*/ 94 h 122"/>
                  <a:gd name="T10" fmla="*/ 86 w 93"/>
                  <a:gd name="T11" fmla="*/ 56 h 122"/>
                  <a:gd name="T12" fmla="*/ 66 w 93"/>
                  <a:gd name="T13" fmla="*/ 8 h 122"/>
                </a:gdLst>
                <a:cxnLst>
                  <a:cxn ang="0">
                    <a:pos x="T0" y="T1"/>
                  </a:cxn>
                  <a:cxn ang="0">
                    <a:pos x="T2" y="T3"/>
                  </a:cxn>
                  <a:cxn ang="0">
                    <a:pos x="T4" y="T5"/>
                  </a:cxn>
                  <a:cxn ang="0">
                    <a:pos x="T6" y="T7"/>
                  </a:cxn>
                  <a:cxn ang="0">
                    <a:pos x="T8" y="T9"/>
                  </a:cxn>
                  <a:cxn ang="0">
                    <a:pos x="T10" y="T11"/>
                  </a:cxn>
                  <a:cxn ang="0">
                    <a:pos x="T12" y="T13"/>
                  </a:cxn>
                </a:cxnLst>
                <a:rect l="0" t="0" r="r" b="b"/>
                <a:pathLst>
                  <a:path w="93" h="122">
                    <a:moveTo>
                      <a:pt x="66" y="8"/>
                    </a:moveTo>
                    <a:cubicBezTo>
                      <a:pt x="48" y="0"/>
                      <a:pt x="28" y="9"/>
                      <a:pt x="21" y="29"/>
                    </a:cubicBezTo>
                    <a:cubicBezTo>
                      <a:pt x="7" y="66"/>
                      <a:pt x="7" y="66"/>
                      <a:pt x="7" y="66"/>
                    </a:cubicBezTo>
                    <a:cubicBezTo>
                      <a:pt x="0" y="85"/>
                      <a:pt x="9" y="107"/>
                      <a:pt x="26" y="115"/>
                    </a:cubicBezTo>
                    <a:cubicBezTo>
                      <a:pt x="44" y="122"/>
                      <a:pt x="65" y="113"/>
                      <a:pt x="72" y="94"/>
                    </a:cubicBezTo>
                    <a:cubicBezTo>
                      <a:pt x="86" y="56"/>
                      <a:pt x="86" y="56"/>
                      <a:pt x="86" y="56"/>
                    </a:cubicBezTo>
                    <a:cubicBezTo>
                      <a:pt x="93" y="37"/>
                      <a:pt x="84" y="15"/>
                      <a:pt x="66" y="8"/>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9"/>
              <p:cNvSpPr>
                <a:spLocks noEditPoints="1"/>
              </p:cNvSpPr>
              <p:nvPr/>
            </p:nvSpPr>
            <p:spPr bwMode="auto">
              <a:xfrm>
                <a:off x="8089901" y="4235450"/>
                <a:ext cx="246063" cy="327025"/>
              </a:xfrm>
              <a:custGeom>
                <a:gdLst>
                  <a:gd name="T0" fmla="*/ 102 w 102"/>
                  <a:gd name="T1" fmla="*/ 34 h 135"/>
                  <a:gd name="T2" fmla="*/ 102 w 102"/>
                  <a:gd name="T3" fmla="*/ 39 h 135"/>
                  <a:gd name="T4" fmla="*/ 69 w 102"/>
                  <a:gd name="T5" fmla="*/ 127 h 135"/>
                  <a:gd name="T6" fmla="*/ 63 w 102"/>
                  <a:gd name="T7" fmla="*/ 133 h 135"/>
                  <a:gd name="T8" fmla="*/ 54 w 102"/>
                  <a:gd name="T9" fmla="*/ 134 h 135"/>
                  <a:gd name="T10" fmla="*/ 7 w 102"/>
                  <a:gd name="T11" fmla="*/ 114 h 135"/>
                  <a:gd name="T12" fmla="*/ 1 w 102"/>
                  <a:gd name="T13" fmla="*/ 107 h 135"/>
                  <a:gd name="T14" fmla="*/ 1 w 102"/>
                  <a:gd name="T15" fmla="*/ 98 h 135"/>
                  <a:gd name="T16" fmla="*/ 33 w 102"/>
                  <a:gd name="T17" fmla="*/ 10 h 135"/>
                  <a:gd name="T18" fmla="*/ 48 w 102"/>
                  <a:gd name="T19" fmla="*/ 3 h 135"/>
                  <a:gd name="T20" fmla="*/ 95 w 102"/>
                  <a:gd name="T21" fmla="*/ 23 h 135"/>
                  <a:gd name="T22" fmla="*/ 102 w 102"/>
                  <a:gd name="T23" fmla="*/ 34 h 135"/>
                  <a:gd name="T24" fmla="*/ 4 w 102"/>
                  <a:gd name="T25" fmla="*/ 102 h 135"/>
                  <a:gd name="T26" fmla="*/ 4 w 102"/>
                  <a:gd name="T27" fmla="*/ 105 h 135"/>
                  <a:gd name="T28" fmla="*/ 9 w 102"/>
                  <a:gd name="T29" fmla="*/ 110 h 135"/>
                  <a:gd name="T30" fmla="*/ 55 w 102"/>
                  <a:gd name="T31" fmla="*/ 130 h 135"/>
                  <a:gd name="T32" fmla="*/ 61 w 102"/>
                  <a:gd name="T33" fmla="*/ 130 h 135"/>
                  <a:gd name="T34" fmla="*/ 66 w 102"/>
                  <a:gd name="T35" fmla="*/ 125 h 135"/>
                  <a:gd name="T36" fmla="*/ 98 w 102"/>
                  <a:gd name="T37" fmla="*/ 37 h 135"/>
                  <a:gd name="T38" fmla="*/ 94 w 102"/>
                  <a:gd name="T39" fmla="*/ 26 h 135"/>
                  <a:gd name="T40" fmla="*/ 47 w 102"/>
                  <a:gd name="T41" fmla="*/ 7 h 135"/>
                  <a:gd name="T42" fmla="*/ 37 w 102"/>
                  <a:gd name="T43" fmla="*/ 11 h 135"/>
                  <a:gd name="T44" fmla="*/ 4 w 102"/>
                  <a:gd name="T45" fmla="*/ 99 h 135"/>
                  <a:gd name="T46" fmla="*/ 4 w 102"/>
                  <a:gd name="T47" fmla="*/ 102 h 1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02" h="135">
                    <a:moveTo>
                      <a:pt x="102" y="34"/>
                    </a:moveTo>
                    <a:cubicBezTo>
                      <a:pt x="102" y="36"/>
                      <a:pt x="102" y="37"/>
                      <a:pt x="102" y="39"/>
                    </a:cubicBezTo>
                    <a:cubicBezTo>
                      <a:pt x="69" y="127"/>
                      <a:pt x="69" y="127"/>
                      <a:pt x="69" y="127"/>
                    </a:cubicBezTo>
                    <a:cubicBezTo>
                      <a:pt x="68" y="130"/>
                      <a:pt x="66" y="132"/>
                      <a:pt x="63" y="133"/>
                    </a:cubicBezTo>
                    <a:cubicBezTo>
                      <a:pt x="60" y="135"/>
                      <a:pt x="57" y="135"/>
                      <a:pt x="54" y="134"/>
                    </a:cubicBezTo>
                    <a:cubicBezTo>
                      <a:pt x="7" y="114"/>
                      <a:pt x="7" y="114"/>
                      <a:pt x="7" y="114"/>
                    </a:cubicBezTo>
                    <a:cubicBezTo>
                      <a:pt x="4" y="112"/>
                      <a:pt x="2" y="110"/>
                      <a:pt x="1" y="107"/>
                    </a:cubicBezTo>
                    <a:cubicBezTo>
                      <a:pt x="0" y="104"/>
                      <a:pt x="0" y="101"/>
                      <a:pt x="1" y="98"/>
                    </a:cubicBezTo>
                    <a:cubicBezTo>
                      <a:pt x="33" y="10"/>
                      <a:pt x="33" y="10"/>
                      <a:pt x="33" y="10"/>
                    </a:cubicBezTo>
                    <a:cubicBezTo>
                      <a:pt x="36" y="3"/>
                      <a:pt x="42" y="0"/>
                      <a:pt x="48" y="3"/>
                    </a:cubicBezTo>
                    <a:cubicBezTo>
                      <a:pt x="95" y="23"/>
                      <a:pt x="95" y="23"/>
                      <a:pt x="95" y="23"/>
                    </a:cubicBezTo>
                    <a:cubicBezTo>
                      <a:pt x="100" y="25"/>
                      <a:pt x="102" y="29"/>
                      <a:pt x="102" y="34"/>
                    </a:cubicBezTo>
                    <a:moveTo>
                      <a:pt x="4" y="102"/>
                    </a:moveTo>
                    <a:cubicBezTo>
                      <a:pt x="4" y="103"/>
                      <a:pt x="4" y="104"/>
                      <a:pt x="4" y="105"/>
                    </a:cubicBezTo>
                    <a:cubicBezTo>
                      <a:pt x="5" y="108"/>
                      <a:pt x="7" y="109"/>
                      <a:pt x="9" y="110"/>
                    </a:cubicBezTo>
                    <a:cubicBezTo>
                      <a:pt x="55" y="130"/>
                      <a:pt x="55" y="130"/>
                      <a:pt x="55" y="130"/>
                    </a:cubicBezTo>
                    <a:cubicBezTo>
                      <a:pt x="57" y="131"/>
                      <a:pt x="59" y="131"/>
                      <a:pt x="61" y="130"/>
                    </a:cubicBezTo>
                    <a:cubicBezTo>
                      <a:pt x="63" y="129"/>
                      <a:pt x="65" y="127"/>
                      <a:pt x="66" y="125"/>
                    </a:cubicBezTo>
                    <a:cubicBezTo>
                      <a:pt x="98" y="37"/>
                      <a:pt x="98" y="37"/>
                      <a:pt x="98" y="37"/>
                    </a:cubicBezTo>
                    <a:cubicBezTo>
                      <a:pt x="100" y="33"/>
                      <a:pt x="98" y="28"/>
                      <a:pt x="94" y="26"/>
                    </a:cubicBezTo>
                    <a:cubicBezTo>
                      <a:pt x="47" y="7"/>
                      <a:pt x="47" y="7"/>
                      <a:pt x="47" y="7"/>
                    </a:cubicBezTo>
                    <a:cubicBezTo>
                      <a:pt x="43" y="5"/>
                      <a:pt x="38" y="7"/>
                      <a:pt x="37" y="11"/>
                    </a:cubicBezTo>
                    <a:cubicBezTo>
                      <a:pt x="4" y="99"/>
                      <a:pt x="4" y="99"/>
                      <a:pt x="4" y="99"/>
                    </a:cubicBezTo>
                    <a:cubicBezTo>
                      <a:pt x="4" y="100"/>
                      <a:pt x="4" y="101"/>
                      <a:pt x="4" y="102"/>
                    </a:cubicBezTo>
                  </a:path>
                </a:pathLst>
              </a:custGeom>
              <a:solidFill>
                <a:srgbClr val="E0E0E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0"/>
              <p:cNvSpPr/>
              <p:nvPr/>
            </p:nvSpPr>
            <p:spPr bwMode="auto">
              <a:xfrm>
                <a:off x="7127876" y="4383088"/>
                <a:ext cx="1438275" cy="2005013"/>
              </a:xfrm>
              <a:custGeom>
                <a:gdLst>
                  <a:gd name="T0" fmla="*/ 160 w 594"/>
                  <a:gd name="T1" fmla="*/ 783 h 829"/>
                  <a:gd name="T2" fmla="*/ 433 w 594"/>
                  <a:gd name="T3" fmla="*/ 658 h 829"/>
                  <a:gd name="T4" fmla="*/ 551 w 594"/>
                  <a:gd name="T5" fmla="*/ 338 h 829"/>
                  <a:gd name="T6" fmla="*/ 434 w 594"/>
                  <a:gd name="T7" fmla="*/ 46 h 829"/>
                  <a:gd name="T8" fmla="*/ 162 w 594"/>
                  <a:gd name="T9" fmla="*/ 172 h 829"/>
                  <a:gd name="T10" fmla="*/ 43 w 594"/>
                  <a:gd name="T11" fmla="*/ 491 h 829"/>
                  <a:gd name="T12" fmla="*/ 160 w 594"/>
                  <a:gd name="T13" fmla="*/ 783 h 829"/>
                </a:gdLst>
                <a:cxnLst>
                  <a:cxn ang="0">
                    <a:pos x="T0" y="T1"/>
                  </a:cxn>
                  <a:cxn ang="0">
                    <a:pos x="T2" y="T3"/>
                  </a:cxn>
                  <a:cxn ang="0">
                    <a:pos x="T4" y="T5"/>
                  </a:cxn>
                  <a:cxn ang="0">
                    <a:pos x="T6" y="T7"/>
                  </a:cxn>
                  <a:cxn ang="0">
                    <a:pos x="T8" y="T9"/>
                  </a:cxn>
                  <a:cxn ang="0">
                    <a:pos x="T10" y="T11"/>
                  </a:cxn>
                  <a:cxn ang="0">
                    <a:pos x="T12" y="T13"/>
                  </a:cxn>
                </a:cxnLst>
                <a:rect l="0" t="0" r="r" b="b"/>
                <a:pathLst>
                  <a:path w="594" h="829">
                    <a:moveTo>
                      <a:pt x="160" y="783"/>
                    </a:moveTo>
                    <a:cubicBezTo>
                      <a:pt x="268" y="829"/>
                      <a:pt x="390" y="773"/>
                      <a:pt x="433" y="658"/>
                    </a:cubicBezTo>
                    <a:cubicBezTo>
                      <a:pt x="551" y="338"/>
                      <a:pt x="551" y="338"/>
                      <a:pt x="551" y="338"/>
                    </a:cubicBezTo>
                    <a:cubicBezTo>
                      <a:pt x="594" y="222"/>
                      <a:pt x="542" y="92"/>
                      <a:pt x="434" y="46"/>
                    </a:cubicBezTo>
                    <a:cubicBezTo>
                      <a:pt x="326" y="0"/>
                      <a:pt x="204" y="56"/>
                      <a:pt x="162" y="172"/>
                    </a:cubicBezTo>
                    <a:cubicBezTo>
                      <a:pt x="43" y="491"/>
                      <a:pt x="43" y="491"/>
                      <a:pt x="43" y="491"/>
                    </a:cubicBezTo>
                    <a:cubicBezTo>
                      <a:pt x="0" y="607"/>
                      <a:pt x="53" y="738"/>
                      <a:pt x="160" y="783"/>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11"/>
              <p:cNvSpPr/>
              <p:nvPr/>
            </p:nvSpPr>
            <p:spPr bwMode="auto">
              <a:xfrm>
                <a:off x="7145338" y="4498975"/>
                <a:ext cx="1406525" cy="1768475"/>
              </a:xfrm>
              <a:custGeom>
                <a:gdLst>
                  <a:gd name="T0" fmla="*/ 0 w 886"/>
                  <a:gd name="T1" fmla="*/ 875 h 1114"/>
                  <a:gd name="T2" fmla="*/ 561 w 886"/>
                  <a:gd name="T3" fmla="*/ 1114 h 1114"/>
                  <a:gd name="T4" fmla="*/ 886 w 886"/>
                  <a:gd name="T5" fmla="*/ 240 h 1114"/>
                  <a:gd name="T6" fmla="*/ 325 w 886"/>
                  <a:gd name="T7" fmla="*/ 0 h 1114"/>
                  <a:gd name="T8" fmla="*/ 0 w 886"/>
                  <a:gd name="T9" fmla="*/ 875 h 1114"/>
                </a:gdLst>
                <a:cxnLst>
                  <a:cxn ang="0">
                    <a:pos x="T0" y="T1"/>
                  </a:cxn>
                  <a:cxn ang="0">
                    <a:pos x="T2" y="T3"/>
                  </a:cxn>
                  <a:cxn ang="0">
                    <a:pos x="T4" y="T5"/>
                  </a:cxn>
                  <a:cxn ang="0">
                    <a:pos x="T6" y="T7"/>
                  </a:cxn>
                  <a:cxn ang="0">
                    <a:pos x="T8" y="T9"/>
                  </a:cxn>
                </a:cxnLst>
                <a:rect l="0" t="0" r="r" b="b"/>
                <a:pathLst>
                  <a:path w="885" h="1114">
                    <a:moveTo>
                      <a:pt x="0" y="875"/>
                    </a:moveTo>
                    <a:lnTo>
                      <a:pt x="561" y="1114"/>
                    </a:lnTo>
                    <a:lnTo>
                      <a:pt x="886" y="240"/>
                    </a:lnTo>
                    <a:lnTo>
                      <a:pt x="325" y="0"/>
                    </a:lnTo>
                    <a:lnTo>
                      <a:pt x="0" y="875"/>
                    </a:lnTo>
                    <a:close/>
                  </a:path>
                </a:pathLst>
              </a:custGeom>
              <a:solidFill>
                <a:srgbClr val="93939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12"/>
              <p:cNvSpPr/>
              <p:nvPr/>
            </p:nvSpPr>
            <p:spPr bwMode="auto">
              <a:xfrm>
                <a:off x="7145338" y="4498975"/>
                <a:ext cx="1406525" cy="1768475"/>
              </a:xfrm>
              <a:custGeom>
                <a:gdLst>
                  <a:gd name="T0" fmla="*/ 0 w 886"/>
                  <a:gd name="T1" fmla="*/ 875 h 1114"/>
                  <a:gd name="T2" fmla="*/ 561 w 886"/>
                  <a:gd name="T3" fmla="*/ 1114 h 1114"/>
                  <a:gd name="T4" fmla="*/ 886 w 886"/>
                  <a:gd name="T5" fmla="*/ 240 h 1114"/>
                  <a:gd name="T6" fmla="*/ 325 w 886"/>
                  <a:gd name="T7" fmla="*/ 0 h 1114"/>
                  <a:gd name="T8" fmla="*/ 0 w 886"/>
                  <a:gd name="T9" fmla="*/ 875 h 1114"/>
                </a:gdLst>
                <a:cxnLst>
                  <a:cxn ang="0">
                    <a:pos x="T0" y="T1"/>
                  </a:cxn>
                  <a:cxn ang="0">
                    <a:pos x="T2" y="T3"/>
                  </a:cxn>
                  <a:cxn ang="0">
                    <a:pos x="T4" y="T5"/>
                  </a:cxn>
                  <a:cxn ang="0">
                    <a:pos x="T6" y="T7"/>
                  </a:cxn>
                  <a:cxn ang="0">
                    <a:pos x="T8" y="T9"/>
                  </a:cxn>
                </a:cxnLst>
                <a:rect l="0" t="0" r="r" b="b"/>
                <a:pathLst>
                  <a:path w="885" h="1114">
                    <a:moveTo>
                      <a:pt x="0" y="875"/>
                    </a:moveTo>
                    <a:lnTo>
                      <a:pt x="561" y="1114"/>
                    </a:lnTo>
                    <a:lnTo>
                      <a:pt x="886" y="240"/>
                    </a:lnTo>
                    <a:lnTo>
                      <a:pt x="325" y="0"/>
                    </a:lnTo>
                    <a:lnTo>
                      <a:pt x="0" y="87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13"/>
              <p:cNvSpPr/>
              <p:nvPr/>
            </p:nvSpPr>
            <p:spPr bwMode="auto">
              <a:xfrm>
                <a:off x="7999413" y="4524375"/>
                <a:ext cx="280988" cy="139700"/>
              </a:xfrm>
              <a:custGeom>
                <a:gdLst>
                  <a:gd name="T0" fmla="*/ 5 w 116"/>
                  <a:gd name="T1" fmla="*/ 13 h 58"/>
                  <a:gd name="T2" fmla="*/ 107 w 116"/>
                  <a:gd name="T3" fmla="*/ 57 h 58"/>
                  <a:gd name="T4" fmla="*/ 115 w 116"/>
                  <a:gd name="T5" fmla="*/ 53 h 58"/>
                  <a:gd name="T6" fmla="*/ 112 w 116"/>
                  <a:gd name="T7" fmla="*/ 45 h 58"/>
                  <a:gd name="T8" fmla="*/ 9 w 116"/>
                  <a:gd name="T9" fmla="*/ 1 h 58"/>
                  <a:gd name="T10" fmla="*/ 1 w 116"/>
                  <a:gd name="T11" fmla="*/ 5 h 58"/>
                  <a:gd name="T12" fmla="*/ 5 w 116"/>
                  <a:gd name="T13" fmla="*/ 13 h 58"/>
                </a:gdLst>
                <a:cxnLst>
                  <a:cxn ang="0">
                    <a:pos x="T0" y="T1"/>
                  </a:cxn>
                  <a:cxn ang="0">
                    <a:pos x="T2" y="T3"/>
                  </a:cxn>
                  <a:cxn ang="0">
                    <a:pos x="T4" y="T5"/>
                  </a:cxn>
                  <a:cxn ang="0">
                    <a:pos x="T6" y="T7"/>
                  </a:cxn>
                  <a:cxn ang="0">
                    <a:pos x="T8" y="T9"/>
                  </a:cxn>
                  <a:cxn ang="0">
                    <a:pos x="T10" y="T11"/>
                  </a:cxn>
                  <a:cxn ang="0">
                    <a:pos x="T12" y="T13"/>
                  </a:cxn>
                </a:cxnLst>
                <a:rect l="0" t="0" r="r" b="b"/>
                <a:pathLst>
                  <a:path w="115" h="57">
                    <a:moveTo>
                      <a:pt x="5" y="13"/>
                    </a:moveTo>
                    <a:cubicBezTo>
                      <a:pt x="107" y="57"/>
                      <a:pt x="107" y="57"/>
                      <a:pt x="107" y="57"/>
                    </a:cubicBezTo>
                    <a:cubicBezTo>
                      <a:pt x="110" y="58"/>
                      <a:pt x="114" y="57"/>
                      <a:pt x="115" y="53"/>
                    </a:cubicBezTo>
                    <a:cubicBezTo>
                      <a:pt x="116" y="50"/>
                      <a:pt x="115" y="46"/>
                      <a:pt x="112" y="45"/>
                    </a:cubicBezTo>
                    <a:cubicBezTo>
                      <a:pt x="9" y="1"/>
                      <a:pt x="9" y="1"/>
                      <a:pt x="9" y="1"/>
                    </a:cubicBezTo>
                    <a:cubicBezTo>
                      <a:pt x="6" y="0"/>
                      <a:pt x="2" y="1"/>
                      <a:pt x="1" y="5"/>
                    </a:cubicBezTo>
                    <a:cubicBezTo>
                      <a:pt x="0" y="8"/>
                      <a:pt x="1" y="12"/>
                      <a:pt x="5" y="13"/>
                    </a:cubicBezTo>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14"/>
              <p:cNvSpPr>
                <a:spLocks noEditPoints="1"/>
              </p:cNvSpPr>
              <p:nvPr/>
            </p:nvSpPr>
            <p:spPr bwMode="auto">
              <a:xfrm>
                <a:off x="7062788" y="4327525"/>
                <a:ext cx="1184275" cy="1836738"/>
              </a:xfrm>
              <a:custGeom>
                <a:gdLst>
                  <a:gd name="T0" fmla="*/ 488 w 489"/>
                  <a:gd name="T1" fmla="*/ 80 h 759"/>
                  <a:gd name="T2" fmla="*/ 486 w 489"/>
                  <a:gd name="T3" fmla="*/ 81 h 759"/>
                  <a:gd name="T4" fmla="*/ 487 w 489"/>
                  <a:gd name="T5" fmla="*/ 82 h 759"/>
                  <a:gd name="T6" fmla="*/ 489 w 489"/>
                  <a:gd name="T7" fmla="*/ 80 h 759"/>
                  <a:gd name="T8" fmla="*/ 488 w 489"/>
                  <a:gd name="T9" fmla="*/ 80 h 759"/>
                  <a:gd name="T10" fmla="*/ 430 w 489"/>
                  <a:gd name="T11" fmla="*/ 56 h 759"/>
                  <a:gd name="T12" fmla="*/ 429 w 489"/>
                  <a:gd name="T13" fmla="*/ 58 h 759"/>
                  <a:gd name="T14" fmla="*/ 435 w 489"/>
                  <a:gd name="T15" fmla="*/ 60 h 759"/>
                  <a:gd name="T16" fmla="*/ 434 w 489"/>
                  <a:gd name="T17" fmla="*/ 57 h 759"/>
                  <a:gd name="T18" fmla="*/ 430 w 489"/>
                  <a:gd name="T19" fmla="*/ 56 h 759"/>
                  <a:gd name="T20" fmla="*/ 291 w 489"/>
                  <a:gd name="T21" fmla="*/ 0 h 759"/>
                  <a:gd name="T22" fmla="*/ 250 w 489"/>
                  <a:gd name="T23" fmla="*/ 29 h 759"/>
                  <a:gd name="T24" fmla="*/ 9 w 489"/>
                  <a:gd name="T25" fmla="*/ 679 h 759"/>
                  <a:gd name="T26" fmla="*/ 33 w 489"/>
                  <a:gd name="T27" fmla="*/ 741 h 759"/>
                  <a:gd name="T28" fmla="*/ 75 w 489"/>
                  <a:gd name="T29" fmla="*/ 759 h 759"/>
                  <a:gd name="T30" fmla="*/ 94 w 489"/>
                  <a:gd name="T31" fmla="*/ 728 h 759"/>
                  <a:gd name="T32" fmla="*/ 63 w 489"/>
                  <a:gd name="T33" fmla="*/ 657 h 759"/>
                  <a:gd name="T34" fmla="*/ 34 w 489"/>
                  <a:gd name="T35" fmla="*/ 645 h 759"/>
                  <a:gd name="T36" fmla="*/ 55 w 489"/>
                  <a:gd name="T37" fmla="*/ 588 h 759"/>
                  <a:gd name="T38" fmla="*/ 70 w 489"/>
                  <a:gd name="T39" fmla="*/ 514 h 759"/>
                  <a:gd name="T40" fmla="*/ 189 w 489"/>
                  <a:gd name="T41" fmla="*/ 195 h 759"/>
                  <a:gd name="T42" fmla="*/ 225 w 489"/>
                  <a:gd name="T43" fmla="*/ 130 h 759"/>
                  <a:gd name="T44" fmla="*/ 247 w 489"/>
                  <a:gd name="T45" fmla="*/ 71 h 759"/>
                  <a:gd name="T46" fmla="*/ 277 w 489"/>
                  <a:gd name="T47" fmla="*/ 84 h 759"/>
                  <a:gd name="T48" fmla="*/ 384 w 489"/>
                  <a:gd name="T49" fmla="*/ 53 h 759"/>
                  <a:gd name="T50" fmla="*/ 426 w 489"/>
                  <a:gd name="T51" fmla="*/ 57 h 759"/>
                  <a:gd name="T52" fmla="*/ 427 w 489"/>
                  <a:gd name="T53" fmla="*/ 54 h 759"/>
                  <a:gd name="T54" fmla="*/ 307 w 489"/>
                  <a:gd name="T55" fmla="*/ 3 h 759"/>
                  <a:gd name="T56" fmla="*/ 291 w 489"/>
                  <a:gd name="T57" fmla="*/ 0 h 7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89" h="759">
                    <a:moveTo>
                      <a:pt x="488" y="80"/>
                    </a:moveTo>
                    <a:cubicBezTo>
                      <a:pt x="487" y="81"/>
                      <a:pt x="486" y="81"/>
                      <a:pt x="486" y="81"/>
                    </a:cubicBezTo>
                    <a:cubicBezTo>
                      <a:pt x="486" y="82"/>
                      <a:pt x="487" y="82"/>
                      <a:pt x="487" y="82"/>
                    </a:cubicBezTo>
                    <a:cubicBezTo>
                      <a:pt x="489" y="80"/>
                      <a:pt x="489" y="80"/>
                      <a:pt x="489" y="80"/>
                    </a:cubicBezTo>
                    <a:cubicBezTo>
                      <a:pt x="488" y="80"/>
                      <a:pt x="488" y="80"/>
                      <a:pt x="488" y="80"/>
                    </a:cubicBezTo>
                    <a:moveTo>
                      <a:pt x="430" y="56"/>
                    </a:moveTo>
                    <a:cubicBezTo>
                      <a:pt x="429" y="58"/>
                      <a:pt x="429" y="58"/>
                      <a:pt x="429" y="58"/>
                    </a:cubicBezTo>
                    <a:cubicBezTo>
                      <a:pt x="431" y="59"/>
                      <a:pt x="433" y="59"/>
                      <a:pt x="435" y="60"/>
                    </a:cubicBezTo>
                    <a:cubicBezTo>
                      <a:pt x="435" y="59"/>
                      <a:pt x="434" y="58"/>
                      <a:pt x="434" y="57"/>
                    </a:cubicBezTo>
                    <a:cubicBezTo>
                      <a:pt x="430" y="56"/>
                      <a:pt x="430" y="56"/>
                      <a:pt x="430" y="56"/>
                    </a:cubicBezTo>
                    <a:moveTo>
                      <a:pt x="291" y="0"/>
                    </a:moveTo>
                    <a:cubicBezTo>
                      <a:pt x="273" y="0"/>
                      <a:pt x="257" y="11"/>
                      <a:pt x="250" y="29"/>
                    </a:cubicBezTo>
                    <a:cubicBezTo>
                      <a:pt x="9" y="679"/>
                      <a:pt x="9" y="679"/>
                      <a:pt x="9" y="679"/>
                    </a:cubicBezTo>
                    <a:cubicBezTo>
                      <a:pt x="0" y="704"/>
                      <a:pt x="11" y="731"/>
                      <a:pt x="33" y="741"/>
                    </a:cubicBezTo>
                    <a:cubicBezTo>
                      <a:pt x="75" y="759"/>
                      <a:pt x="75" y="759"/>
                      <a:pt x="75" y="759"/>
                    </a:cubicBezTo>
                    <a:cubicBezTo>
                      <a:pt x="94" y="728"/>
                      <a:pt x="94" y="728"/>
                      <a:pt x="94" y="728"/>
                    </a:cubicBezTo>
                    <a:cubicBezTo>
                      <a:pt x="80" y="707"/>
                      <a:pt x="69" y="683"/>
                      <a:pt x="63" y="657"/>
                    </a:cubicBezTo>
                    <a:cubicBezTo>
                      <a:pt x="34" y="645"/>
                      <a:pt x="34" y="645"/>
                      <a:pt x="34" y="645"/>
                    </a:cubicBezTo>
                    <a:cubicBezTo>
                      <a:pt x="55" y="588"/>
                      <a:pt x="55" y="588"/>
                      <a:pt x="55" y="588"/>
                    </a:cubicBezTo>
                    <a:cubicBezTo>
                      <a:pt x="56" y="564"/>
                      <a:pt x="61" y="539"/>
                      <a:pt x="70" y="514"/>
                    </a:cubicBezTo>
                    <a:cubicBezTo>
                      <a:pt x="189" y="195"/>
                      <a:pt x="189" y="195"/>
                      <a:pt x="189" y="195"/>
                    </a:cubicBezTo>
                    <a:cubicBezTo>
                      <a:pt x="198" y="170"/>
                      <a:pt x="210" y="149"/>
                      <a:pt x="225" y="130"/>
                    </a:cubicBezTo>
                    <a:cubicBezTo>
                      <a:pt x="247" y="71"/>
                      <a:pt x="247" y="71"/>
                      <a:pt x="247" y="71"/>
                    </a:cubicBezTo>
                    <a:cubicBezTo>
                      <a:pt x="277" y="84"/>
                      <a:pt x="277" y="84"/>
                      <a:pt x="277" y="84"/>
                    </a:cubicBezTo>
                    <a:cubicBezTo>
                      <a:pt x="309" y="64"/>
                      <a:pt x="346" y="53"/>
                      <a:pt x="384" y="53"/>
                    </a:cubicBezTo>
                    <a:cubicBezTo>
                      <a:pt x="397" y="53"/>
                      <a:pt x="412" y="54"/>
                      <a:pt x="426" y="57"/>
                    </a:cubicBezTo>
                    <a:cubicBezTo>
                      <a:pt x="427" y="54"/>
                      <a:pt x="427" y="54"/>
                      <a:pt x="427" y="54"/>
                    </a:cubicBezTo>
                    <a:cubicBezTo>
                      <a:pt x="307" y="3"/>
                      <a:pt x="307" y="3"/>
                      <a:pt x="307" y="3"/>
                    </a:cubicBezTo>
                    <a:cubicBezTo>
                      <a:pt x="302" y="1"/>
                      <a:pt x="296" y="0"/>
                      <a:pt x="291"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15"/>
              <p:cNvSpPr>
                <a:spLocks noEditPoints="1"/>
              </p:cNvSpPr>
              <p:nvPr/>
            </p:nvSpPr>
            <p:spPr bwMode="auto">
              <a:xfrm>
                <a:off x="8113713" y="4465638"/>
                <a:ext cx="130175" cy="58738"/>
              </a:xfrm>
              <a:custGeom>
                <a:gdLst>
                  <a:gd name="T0" fmla="*/ 28 w 54"/>
                  <a:gd name="T1" fmla="*/ 12 h 24"/>
                  <a:gd name="T2" fmla="*/ 52 w 54"/>
                  <a:gd name="T3" fmla="*/ 24 h 24"/>
                  <a:gd name="T4" fmla="*/ 54 w 54"/>
                  <a:gd name="T5" fmla="*/ 23 h 24"/>
                  <a:gd name="T6" fmla="*/ 28 w 54"/>
                  <a:gd name="T7" fmla="*/ 12 h 24"/>
                  <a:gd name="T8" fmla="*/ 0 w 54"/>
                  <a:gd name="T9" fmla="*/ 0 h 24"/>
                  <a:gd name="T10" fmla="*/ 1 w 54"/>
                  <a:gd name="T11" fmla="*/ 3 h 24"/>
                  <a:gd name="T12" fmla="*/ 26 w 54"/>
                  <a:gd name="T13" fmla="*/ 11 h 24"/>
                  <a:gd name="T14" fmla="*/ 0 w 54"/>
                  <a:gd name="T15" fmla="*/ 0 h 2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 h="24">
                    <a:moveTo>
                      <a:pt x="28" y="12"/>
                    </a:moveTo>
                    <a:cubicBezTo>
                      <a:pt x="36" y="16"/>
                      <a:pt x="44" y="20"/>
                      <a:pt x="52" y="24"/>
                    </a:cubicBezTo>
                    <a:cubicBezTo>
                      <a:pt x="52" y="24"/>
                      <a:pt x="53" y="24"/>
                      <a:pt x="54" y="23"/>
                    </a:cubicBezTo>
                    <a:cubicBezTo>
                      <a:pt x="28" y="12"/>
                      <a:pt x="28" y="12"/>
                      <a:pt x="28" y="12"/>
                    </a:cubicBezTo>
                    <a:moveTo>
                      <a:pt x="0" y="0"/>
                    </a:moveTo>
                    <a:cubicBezTo>
                      <a:pt x="0" y="1"/>
                      <a:pt x="1" y="2"/>
                      <a:pt x="1" y="3"/>
                    </a:cubicBezTo>
                    <a:cubicBezTo>
                      <a:pt x="9" y="5"/>
                      <a:pt x="17" y="8"/>
                      <a:pt x="26" y="11"/>
                    </a:cubicBezTo>
                    <a:cubicBezTo>
                      <a:pt x="0" y="0"/>
                      <a:pt x="0" y="0"/>
                      <a:pt x="0"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Freeform 16"/>
              <p:cNvSpPr/>
              <p:nvPr/>
            </p:nvSpPr>
            <p:spPr bwMode="auto">
              <a:xfrm>
                <a:off x="8094663" y="4457700"/>
                <a:ext cx="9525" cy="11113"/>
              </a:xfrm>
              <a:custGeom>
                <a:gdLst>
                  <a:gd name="T0" fmla="*/ 1 w 4"/>
                  <a:gd name="T1" fmla="*/ 0 h 4"/>
                  <a:gd name="T2" fmla="*/ 0 w 4"/>
                  <a:gd name="T3" fmla="*/ 3 h 4"/>
                  <a:gd name="T4" fmla="*/ 3 w 4"/>
                  <a:gd name="T5" fmla="*/ 4 h 4"/>
                  <a:gd name="T6" fmla="*/ 4 w 4"/>
                  <a:gd name="T7" fmla="*/ 2 h 4"/>
                  <a:gd name="T8" fmla="*/ 1 w 4"/>
                  <a:gd name="T9" fmla="*/ 0 h 4"/>
                </a:gdLst>
                <a:cxnLst>
                  <a:cxn ang="0">
                    <a:pos x="T0" y="T1"/>
                  </a:cxn>
                  <a:cxn ang="0">
                    <a:pos x="T2" y="T3"/>
                  </a:cxn>
                  <a:cxn ang="0">
                    <a:pos x="T4" y="T5"/>
                  </a:cxn>
                  <a:cxn ang="0">
                    <a:pos x="T6" y="T7"/>
                  </a:cxn>
                  <a:cxn ang="0">
                    <a:pos x="T8" y="T9"/>
                  </a:cxn>
                </a:cxnLst>
                <a:rect l="0" t="0" r="r" b="b"/>
                <a:pathLst>
                  <a:path w="4" h="4">
                    <a:moveTo>
                      <a:pt x="1" y="0"/>
                    </a:moveTo>
                    <a:cubicBezTo>
                      <a:pt x="0" y="3"/>
                      <a:pt x="0" y="3"/>
                      <a:pt x="0" y="3"/>
                    </a:cubicBezTo>
                    <a:cubicBezTo>
                      <a:pt x="1" y="4"/>
                      <a:pt x="2" y="4"/>
                      <a:pt x="3" y="4"/>
                    </a:cubicBezTo>
                    <a:cubicBezTo>
                      <a:pt x="4" y="2"/>
                      <a:pt x="4" y="2"/>
                      <a:pt x="4" y="2"/>
                    </a:cubicBezTo>
                    <a:cubicBezTo>
                      <a:pt x="1" y="0"/>
                      <a:pt x="1" y="0"/>
                      <a:pt x="1" y="0"/>
                    </a:cubicBezTo>
                  </a:path>
                </a:pathLst>
              </a:custGeom>
              <a:solidFill>
                <a:srgbClr val="CFCF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17"/>
              <p:cNvSpPr>
                <a:spLocks noEditPoints="1"/>
              </p:cNvSpPr>
              <p:nvPr/>
            </p:nvSpPr>
            <p:spPr bwMode="auto">
              <a:xfrm>
                <a:off x="7196138" y="4456113"/>
                <a:ext cx="1046163" cy="1631950"/>
              </a:xfrm>
              <a:custGeom>
                <a:gdLst>
                  <a:gd name="T0" fmla="*/ 8 w 432"/>
                  <a:gd name="T1" fmla="*/ 604 h 675"/>
                  <a:gd name="T2" fmla="*/ 39 w 432"/>
                  <a:gd name="T3" fmla="*/ 675 h 675"/>
                  <a:gd name="T4" fmla="*/ 67 w 432"/>
                  <a:gd name="T5" fmla="*/ 629 h 675"/>
                  <a:gd name="T6" fmla="*/ 8 w 432"/>
                  <a:gd name="T7" fmla="*/ 604 h 675"/>
                  <a:gd name="T8" fmla="*/ 170 w 432"/>
                  <a:gd name="T9" fmla="*/ 77 h 675"/>
                  <a:gd name="T10" fmla="*/ 134 w 432"/>
                  <a:gd name="T11" fmla="*/ 142 h 675"/>
                  <a:gd name="T12" fmla="*/ 15 w 432"/>
                  <a:gd name="T13" fmla="*/ 461 h 675"/>
                  <a:gd name="T14" fmla="*/ 0 w 432"/>
                  <a:gd name="T15" fmla="*/ 535 h 675"/>
                  <a:gd name="T16" fmla="*/ 170 w 432"/>
                  <a:gd name="T17" fmla="*/ 77 h 675"/>
                  <a:gd name="T18" fmla="*/ 329 w 432"/>
                  <a:gd name="T19" fmla="*/ 0 h 675"/>
                  <a:gd name="T20" fmla="*/ 222 w 432"/>
                  <a:gd name="T21" fmla="*/ 31 h 675"/>
                  <a:gd name="T22" fmla="*/ 388 w 432"/>
                  <a:gd name="T23" fmla="*/ 101 h 675"/>
                  <a:gd name="T24" fmla="*/ 407 w 432"/>
                  <a:gd name="T25" fmla="*/ 71 h 675"/>
                  <a:gd name="T26" fmla="*/ 337 w 432"/>
                  <a:gd name="T27" fmla="*/ 41 h 675"/>
                  <a:gd name="T28" fmla="*/ 333 w 432"/>
                  <a:gd name="T29" fmla="*/ 33 h 675"/>
                  <a:gd name="T30" fmla="*/ 339 w 432"/>
                  <a:gd name="T31" fmla="*/ 28 h 675"/>
                  <a:gd name="T32" fmla="*/ 341 w 432"/>
                  <a:gd name="T33" fmla="*/ 29 h 675"/>
                  <a:gd name="T34" fmla="*/ 414 w 432"/>
                  <a:gd name="T35" fmla="*/ 60 h 675"/>
                  <a:gd name="T36" fmla="*/ 432 w 432"/>
                  <a:gd name="T37" fmla="*/ 29 h 675"/>
                  <a:gd name="T38" fmla="*/ 431 w 432"/>
                  <a:gd name="T39" fmla="*/ 28 h 675"/>
                  <a:gd name="T40" fmla="*/ 407 w 432"/>
                  <a:gd name="T41" fmla="*/ 16 h 675"/>
                  <a:gd name="T42" fmla="*/ 405 w 432"/>
                  <a:gd name="T43" fmla="*/ 15 h 675"/>
                  <a:gd name="T44" fmla="*/ 380 w 432"/>
                  <a:gd name="T45" fmla="*/ 7 h 675"/>
                  <a:gd name="T46" fmla="*/ 374 w 432"/>
                  <a:gd name="T47" fmla="*/ 5 h 675"/>
                  <a:gd name="T48" fmla="*/ 371 w 432"/>
                  <a:gd name="T49" fmla="*/ 4 h 675"/>
                  <a:gd name="T50" fmla="*/ 329 w 432"/>
                  <a:gd name="T51" fmla="*/ 0 h 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32" h="675">
                    <a:moveTo>
                      <a:pt x="8" y="604"/>
                    </a:moveTo>
                    <a:cubicBezTo>
                      <a:pt x="14" y="630"/>
                      <a:pt x="25" y="654"/>
                      <a:pt x="39" y="675"/>
                    </a:cubicBezTo>
                    <a:cubicBezTo>
                      <a:pt x="67" y="629"/>
                      <a:pt x="67" y="629"/>
                      <a:pt x="67" y="629"/>
                    </a:cubicBezTo>
                    <a:cubicBezTo>
                      <a:pt x="8" y="604"/>
                      <a:pt x="8" y="604"/>
                      <a:pt x="8" y="604"/>
                    </a:cubicBezTo>
                    <a:moveTo>
                      <a:pt x="170" y="77"/>
                    </a:moveTo>
                    <a:cubicBezTo>
                      <a:pt x="155" y="96"/>
                      <a:pt x="143" y="117"/>
                      <a:pt x="134" y="142"/>
                    </a:cubicBezTo>
                    <a:cubicBezTo>
                      <a:pt x="15" y="461"/>
                      <a:pt x="15" y="461"/>
                      <a:pt x="15" y="461"/>
                    </a:cubicBezTo>
                    <a:cubicBezTo>
                      <a:pt x="6" y="486"/>
                      <a:pt x="1" y="511"/>
                      <a:pt x="0" y="535"/>
                    </a:cubicBezTo>
                    <a:cubicBezTo>
                      <a:pt x="170" y="77"/>
                      <a:pt x="170" y="77"/>
                      <a:pt x="170" y="77"/>
                    </a:cubicBezTo>
                    <a:moveTo>
                      <a:pt x="329" y="0"/>
                    </a:moveTo>
                    <a:cubicBezTo>
                      <a:pt x="291" y="0"/>
                      <a:pt x="254" y="11"/>
                      <a:pt x="222" y="31"/>
                    </a:cubicBezTo>
                    <a:cubicBezTo>
                      <a:pt x="388" y="101"/>
                      <a:pt x="388" y="101"/>
                      <a:pt x="388" y="101"/>
                    </a:cubicBezTo>
                    <a:cubicBezTo>
                      <a:pt x="407" y="71"/>
                      <a:pt x="407" y="71"/>
                      <a:pt x="407" y="71"/>
                    </a:cubicBezTo>
                    <a:cubicBezTo>
                      <a:pt x="337" y="41"/>
                      <a:pt x="337" y="41"/>
                      <a:pt x="337" y="41"/>
                    </a:cubicBezTo>
                    <a:cubicBezTo>
                      <a:pt x="333" y="40"/>
                      <a:pt x="332" y="36"/>
                      <a:pt x="333" y="33"/>
                    </a:cubicBezTo>
                    <a:cubicBezTo>
                      <a:pt x="334" y="30"/>
                      <a:pt x="337" y="28"/>
                      <a:pt x="339" y="28"/>
                    </a:cubicBezTo>
                    <a:cubicBezTo>
                      <a:pt x="340" y="28"/>
                      <a:pt x="341" y="29"/>
                      <a:pt x="341" y="29"/>
                    </a:cubicBezTo>
                    <a:cubicBezTo>
                      <a:pt x="414" y="60"/>
                      <a:pt x="414" y="60"/>
                      <a:pt x="414" y="60"/>
                    </a:cubicBezTo>
                    <a:cubicBezTo>
                      <a:pt x="432" y="29"/>
                      <a:pt x="432" y="29"/>
                      <a:pt x="432" y="29"/>
                    </a:cubicBezTo>
                    <a:cubicBezTo>
                      <a:pt x="432" y="29"/>
                      <a:pt x="431" y="29"/>
                      <a:pt x="431" y="28"/>
                    </a:cubicBezTo>
                    <a:cubicBezTo>
                      <a:pt x="423" y="24"/>
                      <a:pt x="415" y="20"/>
                      <a:pt x="407" y="16"/>
                    </a:cubicBezTo>
                    <a:cubicBezTo>
                      <a:pt x="405" y="15"/>
                      <a:pt x="405" y="15"/>
                      <a:pt x="405" y="15"/>
                    </a:cubicBezTo>
                    <a:cubicBezTo>
                      <a:pt x="396" y="12"/>
                      <a:pt x="388" y="9"/>
                      <a:pt x="380" y="7"/>
                    </a:cubicBezTo>
                    <a:cubicBezTo>
                      <a:pt x="378" y="6"/>
                      <a:pt x="376" y="6"/>
                      <a:pt x="374" y="5"/>
                    </a:cubicBezTo>
                    <a:cubicBezTo>
                      <a:pt x="373" y="5"/>
                      <a:pt x="372" y="5"/>
                      <a:pt x="371" y="4"/>
                    </a:cubicBezTo>
                    <a:cubicBezTo>
                      <a:pt x="357" y="1"/>
                      <a:pt x="342" y="0"/>
                      <a:pt x="329" y="0"/>
                    </a:cubicBezTo>
                  </a:path>
                </a:pathLst>
              </a:custGeom>
              <a:solidFill>
                <a:srgbClr val="DBDBD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18"/>
              <p:cNvSpPr/>
              <p:nvPr/>
            </p:nvSpPr>
            <p:spPr bwMode="auto">
              <a:xfrm>
                <a:off x="7145338" y="4498975"/>
                <a:ext cx="990600" cy="1477963"/>
              </a:xfrm>
              <a:custGeom>
                <a:gdLst>
                  <a:gd name="T0" fmla="*/ 325 w 624"/>
                  <a:gd name="T1" fmla="*/ 0 h 931"/>
                  <a:gd name="T2" fmla="*/ 291 w 624"/>
                  <a:gd name="T3" fmla="*/ 90 h 931"/>
                  <a:gd name="T4" fmla="*/ 32 w 624"/>
                  <a:gd name="T5" fmla="*/ 788 h 931"/>
                  <a:gd name="T6" fmla="*/ 0 w 624"/>
                  <a:gd name="T7" fmla="*/ 875 h 931"/>
                  <a:gd name="T8" fmla="*/ 44 w 624"/>
                  <a:gd name="T9" fmla="*/ 893 h 931"/>
                  <a:gd name="T10" fmla="*/ 134 w 624"/>
                  <a:gd name="T11" fmla="*/ 931 h 931"/>
                  <a:gd name="T12" fmla="*/ 624 w 624"/>
                  <a:gd name="T13" fmla="*/ 127 h 931"/>
                  <a:gd name="T14" fmla="*/ 371 w 624"/>
                  <a:gd name="T15" fmla="*/ 20 h 931"/>
                  <a:gd name="T16" fmla="*/ 325 w 624"/>
                  <a:gd name="T17" fmla="*/ 0 h 9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4" h="931">
                    <a:moveTo>
                      <a:pt x="325" y="0"/>
                    </a:moveTo>
                    <a:lnTo>
                      <a:pt x="291" y="90"/>
                    </a:lnTo>
                    <a:lnTo>
                      <a:pt x="32" y="788"/>
                    </a:lnTo>
                    <a:lnTo>
                      <a:pt x="0" y="875"/>
                    </a:lnTo>
                    <a:lnTo>
                      <a:pt x="44" y="893"/>
                    </a:lnTo>
                    <a:lnTo>
                      <a:pt x="134" y="931"/>
                    </a:lnTo>
                    <a:lnTo>
                      <a:pt x="624" y="127"/>
                    </a:lnTo>
                    <a:lnTo>
                      <a:pt x="371" y="20"/>
                    </a:lnTo>
                    <a:lnTo>
                      <a:pt x="325" y="0"/>
                    </a:lnTo>
                    <a:close/>
                  </a:path>
                </a:pathLst>
              </a:custGeom>
              <a:solidFill>
                <a:srgbClr val="88888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19"/>
              <p:cNvSpPr/>
              <p:nvPr/>
            </p:nvSpPr>
            <p:spPr bwMode="auto">
              <a:xfrm>
                <a:off x="7145338" y="4498975"/>
                <a:ext cx="990600" cy="1477963"/>
              </a:xfrm>
              <a:custGeom>
                <a:gdLst>
                  <a:gd name="T0" fmla="*/ 325 w 624"/>
                  <a:gd name="T1" fmla="*/ 0 h 931"/>
                  <a:gd name="T2" fmla="*/ 291 w 624"/>
                  <a:gd name="T3" fmla="*/ 90 h 931"/>
                  <a:gd name="T4" fmla="*/ 32 w 624"/>
                  <a:gd name="T5" fmla="*/ 788 h 931"/>
                  <a:gd name="T6" fmla="*/ 0 w 624"/>
                  <a:gd name="T7" fmla="*/ 875 h 931"/>
                  <a:gd name="T8" fmla="*/ 44 w 624"/>
                  <a:gd name="T9" fmla="*/ 893 h 931"/>
                  <a:gd name="T10" fmla="*/ 134 w 624"/>
                  <a:gd name="T11" fmla="*/ 931 h 931"/>
                  <a:gd name="T12" fmla="*/ 624 w 624"/>
                  <a:gd name="T13" fmla="*/ 127 h 931"/>
                  <a:gd name="T14" fmla="*/ 371 w 624"/>
                  <a:gd name="T15" fmla="*/ 20 h 931"/>
                  <a:gd name="T16" fmla="*/ 325 w 624"/>
                  <a:gd name="T17" fmla="*/ 0 h 9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4" h="931">
                    <a:moveTo>
                      <a:pt x="325" y="0"/>
                    </a:moveTo>
                    <a:lnTo>
                      <a:pt x="291" y="90"/>
                    </a:lnTo>
                    <a:lnTo>
                      <a:pt x="32" y="788"/>
                    </a:lnTo>
                    <a:lnTo>
                      <a:pt x="0" y="875"/>
                    </a:lnTo>
                    <a:lnTo>
                      <a:pt x="44" y="893"/>
                    </a:lnTo>
                    <a:lnTo>
                      <a:pt x="134" y="931"/>
                    </a:lnTo>
                    <a:lnTo>
                      <a:pt x="624" y="127"/>
                    </a:lnTo>
                    <a:lnTo>
                      <a:pt x="371" y="20"/>
                    </a:lnTo>
                    <a:lnTo>
                      <a:pt x="325"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20"/>
              <p:cNvSpPr/>
              <p:nvPr/>
            </p:nvSpPr>
            <p:spPr bwMode="auto">
              <a:xfrm>
                <a:off x="7999413" y="4524375"/>
                <a:ext cx="198438" cy="103188"/>
              </a:xfrm>
              <a:custGeom>
                <a:gdLst>
                  <a:gd name="T0" fmla="*/ 7 w 82"/>
                  <a:gd name="T1" fmla="*/ 0 h 43"/>
                  <a:gd name="T2" fmla="*/ 1 w 82"/>
                  <a:gd name="T3" fmla="*/ 5 h 43"/>
                  <a:gd name="T4" fmla="*/ 5 w 82"/>
                  <a:gd name="T5" fmla="*/ 13 h 43"/>
                  <a:gd name="T6" fmla="*/ 75 w 82"/>
                  <a:gd name="T7" fmla="*/ 43 h 43"/>
                  <a:gd name="T8" fmla="*/ 82 w 82"/>
                  <a:gd name="T9" fmla="*/ 32 h 43"/>
                  <a:gd name="T10" fmla="*/ 9 w 82"/>
                  <a:gd name="T11" fmla="*/ 1 h 43"/>
                  <a:gd name="T12" fmla="*/ 7 w 82"/>
                  <a:gd name="T13" fmla="*/ 0 h 43"/>
                </a:gdLst>
                <a:cxnLst>
                  <a:cxn ang="0">
                    <a:pos x="T0" y="T1"/>
                  </a:cxn>
                  <a:cxn ang="0">
                    <a:pos x="T2" y="T3"/>
                  </a:cxn>
                  <a:cxn ang="0">
                    <a:pos x="T4" y="T5"/>
                  </a:cxn>
                  <a:cxn ang="0">
                    <a:pos x="T6" y="T7"/>
                  </a:cxn>
                  <a:cxn ang="0">
                    <a:pos x="T8" y="T9"/>
                  </a:cxn>
                  <a:cxn ang="0">
                    <a:pos x="T10" y="T11"/>
                  </a:cxn>
                  <a:cxn ang="0">
                    <a:pos x="T12" y="T13"/>
                  </a:cxn>
                </a:cxnLst>
                <a:rect l="0" t="0" r="r" b="b"/>
                <a:pathLst>
                  <a:path w="82" h="43">
                    <a:moveTo>
                      <a:pt x="7" y="0"/>
                    </a:moveTo>
                    <a:cubicBezTo>
                      <a:pt x="5" y="0"/>
                      <a:pt x="2" y="2"/>
                      <a:pt x="1" y="5"/>
                    </a:cubicBezTo>
                    <a:cubicBezTo>
                      <a:pt x="0" y="8"/>
                      <a:pt x="1" y="12"/>
                      <a:pt x="5" y="13"/>
                    </a:cubicBezTo>
                    <a:cubicBezTo>
                      <a:pt x="75" y="43"/>
                      <a:pt x="75" y="43"/>
                      <a:pt x="75" y="43"/>
                    </a:cubicBezTo>
                    <a:cubicBezTo>
                      <a:pt x="82" y="32"/>
                      <a:pt x="82" y="32"/>
                      <a:pt x="82" y="32"/>
                    </a:cubicBezTo>
                    <a:cubicBezTo>
                      <a:pt x="9" y="1"/>
                      <a:pt x="9" y="1"/>
                      <a:pt x="9" y="1"/>
                    </a:cubicBezTo>
                    <a:cubicBezTo>
                      <a:pt x="9" y="1"/>
                      <a:pt x="8" y="0"/>
                      <a:pt x="7" y="0"/>
                    </a:cubicBezTo>
                  </a:path>
                </a:pathLst>
              </a:custGeom>
              <a:solidFill>
                <a:srgbClr val="92929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21"/>
              <p:cNvSpPr/>
              <p:nvPr/>
            </p:nvSpPr>
            <p:spPr bwMode="auto">
              <a:xfrm>
                <a:off x="8181976" y="4321175"/>
                <a:ext cx="73025" cy="127000"/>
              </a:xfrm>
              <a:custGeom>
                <a:gdLst>
                  <a:gd name="T0" fmla="*/ 0 w 46"/>
                  <a:gd name="T1" fmla="*/ 71 h 80"/>
                  <a:gd name="T2" fmla="*/ 20 w 46"/>
                  <a:gd name="T3" fmla="*/ 80 h 80"/>
                  <a:gd name="T4" fmla="*/ 46 w 46"/>
                  <a:gd name="T5" fmla="*/ 7 h 80"/>
                  <a:gd name="T6" fmla="*/ 27 w 46"/>
                  <a:gd name="T7" fmla="*/ 0 h 80"/>
                  <a:gd name="T8" fmla="*/ 0 w 46"/>
                  <a:gd name="T9" fmla="*/ 71 h 80"/>
                </a:gdLst>
                <a:cxnLst>
                  <a:cxn ang="0">
                    <a:pos x="T0" y="T1"/>
                  </a:cxn>
                  <a:cxn ang="0">
                    <a:pos x="T2" y="T3"/>
                  </a:cxn>
                  <a:cxn ang="0">
                    <a:pos x="T4" y="T5"/>
                  </a:cxn>
                  <a:cxn ang="0">
                    <a:pos x="T6" y="T7"/>
                  </a:cxn>
                  <a:cxn ang="0">
                    <a:pos x="T8" y="T9"/>
                  </a:cxn>
                </a:cxnLst>
                <a:rect l="0" t="0" r="r" b="b"/>
                <a:pathLst>
                  <a:path w="46" h="80">
                    <a:moveTo>
                      <a:pt x="0" y="71"/>
                    </a:moveTo>
                    <a:lnTo>
                      <a:pt x="20" y="80"/>
                    </a:lnTo>
                    <a:lnTo>
                      <a:pt x="46" y="7"/>
                    </a:lnTo>
                    <a:lnTo>
                      <a:pt x="27" y="0"/>
                    </a:lnTo>
                    <a:lnTo>
                      <a:pt x="0" y="71"/>
                    </a:lnTo>
                    <a:close/>
                  </a:path>
                </a:pathLst>
              </a:custGeom>
              <a:solidFill>
                <a:srgbClr val="E0E0E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Freeform 22"/>
              <p:cNvSpPr>
                <a:spLocks noEditPoints="1"/>
              </p:cNvSpPr>
              <p:nvPr/>
            </p:nvSpPr>
            <p:spPr bwMode="auto">
              <a:xfrm>
                <a:off x="8255001" y="3309938"/>
                <a:ext cx="1239838" cy="2268538"/>
              </a:xfrm>
              <a:custGeom>
                <a:gdLst>
                  <a:gd name="T0" fmla="*/ 303 w 512"/>
                  <a:gd name="T1" fmla="*/ 857 h 938"/>
                  <a:gd name="T2" fmla="*/ 224 w 512"/>
                  <a:gd name="T3" fmla="*/ 805 h 938"/>
                  <a:gd name="T4" fmla="*/ 93 w 512"/>
                  <a:gd name="T5" fmla="*/ 701 h 938"/>
                  <a:gd name="T6" fmla="*/ 107 w 512"/>
                  <a:gd name="T7" fmla="*/ 557 h 938"/>
                  <a:gd name="T8" fmla="*/ 160 w 512"/>
                  <a:gd name="T9" fmla="*/ 386 h 938"/>
                  <a:gd name="T10" fmla="*/ 89 w 512"/>
                  <a:gd name="T11" fmla="*/ 184 h 938"/>
                  <a:gd name="T12" fmla="*/ 66 w 512"/>
                  <a:gd name="T13" fmla="*/ 209 h 938"/>
                  <a:gd name="T14" fmla="*/ 75 w 512"/>
                  <a:gd name="T15" fmla="*/ 170 h 938"/>
                  <a:gd name="T16" fmla="*/ 0 w 512"/>
                  <a:gd name="T17" fmla="*/ 60 h 938"/>
                  <a:gd name="T18" fmla="*/ 95 w 512"/>
                  <a:gd name="T19" fmla="*/ 20 h 938"/>
                  <a:gd name="T20" fmla="*/ 105 w 512"/>
                  <a:gd name="T21" fmla="*/ 141 h 938"/>
                  <a:gd name="T22" fmla="*/ 152 w 512"/>
                  <a:gd name="T23" fmla="*/ 240 h 938"/>
                  <a:gd name="T24" fmla="*/ 133 w 512"/>
                  <a:gd name="T25" fmla="*/ 530 h 938"/>
                  <a:gd name="T26" fmla="*/ 100 w 512"/>
                  <a:gd name="T27" fmla="*/ 614 h 938"/>
                  <a:gd name="T28" fmla="*/ 155 w 512"/>
                  <a:gd name="T29" fmla="*/ 748 h 938"/>
                  <a:gd name="T30" fmla="*/ 266 w 512"/>
                  <a:gd name="T31" fmla="*/ 802 h 938"/>
                  <a:gd name="T32" fmla="*/ 250 w 512"/>
                  <a:gd name="T33" fmla="*/ 710 h 938"/>
                  <a:gd name="T34" fmla="*/ 364 w 512"/>
                  <a:gd name="T35" fmla="*/ 661 h 938"/>
                  <a:gd name="T36" fmla="*/ 313 w 512"/>
                  <a:gd name="T37" fmla="*/ 813 h 938"/>
                  <a:gd name="T38" fmla="*/ 313 w 512"/>
                  <a:gd name="T39" fmla="*/ 848 h 938"/>
                  <a:gd name="T40" fmla="*/ 449 w 512"/>
                  <a:gd name="T41" fmla="*/ 917 h 938"/>
                  <a:gd name="T42" fmla="*/ 478 w 512"/>
                  <a:gd name="T43" fmla="*/ 904 h 938"/>
                  <a:gd name="T44" fmla="*/ 502 w 512"/>
                  <a:gd name="T45" fmla="*/ 922 h 938"/>
                  <a:gd name="T46" fmla="*/ 465 w 512"/>
                  <a:gd name="T47" fmla="*/ 925 h 938"/>
                  <a:gd name="T48" fmla="*/ 383 w 512"/>
                  <a:gd name="T49" fmla="*/ 927 h 938"/>
                  <a:gd name="T50" fmla="*/ 304 w 512"/>
                  <a:gd name="T51" fmla="*/ 661 h 938"/>
                  <a:gd name="T52" fmla="*/ 273 w 512"/>
                  <a:gd name="T53" fmla="*/ 785 h 938"/>
                  <a:gd name="T54" fmla="*/ 310 w 512"/>
                  <a:gd name="T55" fmla="*/ 800 h 938"/>
                  <a:gd name="T56" fmla="*/ 356 w 512"/>
                  <a:gd name="T57" fmla="*/ 672 h 938"/>
                  <a:gd name="T58" fmla="*/ 304 w 512"/>
                  <a:gd name="T59" fmla="*/ 661 h 938"/>
                  <a:gd name="T60" fmla="*/ 13 w 512"/>
                  <a:gd name="T61" fmla="*/ 60 h 938"/>
                  <a:gd name="T62" fmla="*/ 84 w 512"/>
                  <a:gd name="T63" fmla="*/ 160 h 938"/>
                  <a:gd name="T64" fmla="*/ 93 w 512"/>
                  <a:gd name="T65" fmla="*/ 136 h 938"/>
                  <a:gd name="T66" fmla="*/ 87 w 512"/>
                  <a:gd name="T67" fmla="*/ 30 h 938"/>
                  <a:gd name="T68" fmla="*/ 40 w 512"/>
                  <a:gd name="T69" fmla="*/ 21 h 9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2" h="938">
                    <a:moveTo>
                      <a:pt x="367" y="918"/>
                    </a:moveTo>
                    <a:cubicBezTo>
                      <a:pt x="341" y="903"/>
                      <a:pt x="321" y="880"/>
                      <a:pt x="303" y="857"/>
                    </a:cubicBezTo>
                    <a:cubicBezTo>
                      <a:pt x="293" y="844"/>
                      <a:pt x="283" y="831"/>
                      <a:pt x="275" y="817"/>
                    </a:cubicBezTo>
                    <a:cubicBezTo>
                      <a:pt x="258" y="816"/>
                      <a:pt x="241" y="812"/>
                      <a:pt x="224" y="805"/>
                    </a:cubicBezTo>
                    <a:cubicBezTo>
                      <a:pt x="196" y="794"/>
                      <a:pt x="169" y="776"/>
                      <a:pt x="148" y="759"/>
                    </a:cubicBezTo>
                    <a:cubicBezTo>
                      <a:pt x="128" y="744"/>
                      <a:pt x="105" y="727"/>
                      <a:pt x="93" y="701"/>
                    </a:cubicBezTo>
                    <a:cubicBezTo>
                      <a:pt x="81" y="676"/>
                      <a:pt x="79" y="644"/>
                      <a:pt x="87" y="610"/>
                    </a:cubicBezTo>
                    <a:cubicBezTo>
                      <a:pt x="92" y="592"/>
                      <a:pt x="100" y="574"/>
                      <a:pt x="107" y="557"/>
                    </a:cubicBezTo>
                    <a:cubicBezTo>
                      <a:pt x="112" y="546"/>
                      <a:pt x="117" y="535"/>
                      <a:pt x="121" y="525"/>
                    </a:cubicBezTo>
                    <a:cubicBezTo>
                      <a:pt x="137" y="480"/>
                      <a:pt x="153" y="434"/>
                      <a:pt x="160" y="386"/>
                    </a:cubicBezTo>
                    <a:cubicBezTo>
                      <a:pt x="165" y="349"/>
                      <a:pt x="166" y="294"/>
                      <a:pt x="141" y="247"/>
                    </a:cubicBezTo>
                    <a:cubicBezTo>
                      <a:pt x="128" y="223"/>
                      <a:pt x="109" y="203"/>
                      <a:pt x="89" y="184"/>
                    </a:cubicBezTo>
                    <a:cubicBezTo>
                      <a:pt x="78" y="214"/>
                      <a:pt x="78" y="214"/>
                      <a:pt x="78" y="214"/>
                    </a:cubicBezTo>
                    <a:cubicBezTo>
                      <a:pt x="66" y="209"/>
                      <a:pt x="66" y="209"/>
                      <a:pt x="66" y="209"/>
                    </a:cubicBezTo>
                    <a:cubicBezTo>
                      <a:pt x="79" y="174"/>
                      <a:pt x="79" y="174"/>
                      <a:pt x="79" y="174"/>
                    </a:cubicBezTo>
                    <a:cubicBezTo>
                      <a:pt x="78" y="173"/>
                      <a:pt x="76" y="172"/>
                      <a:pt x="75" y="170"/>
                    </a:cubicBezTo>
                    <a:cubicBezTo>
                      <a:pt x="56" y="152"/>
                      <a:pt x="35" y="133"/>
                      <a:pt x="19" y="110"/>
                    </a:cubicBezTo>
                    <a:cubicBezTo>
                      <a:pt x="11" y="98"/>
                      <a:pt x="0" y="81"/>
                      <a:pt x="0" y="60"/>
                    </a:cubicBezTo>
                    <a:cubicBezTo>
                      <a:pt x="0" y="37"/>
                      <a:pt x="15" y="16"/>
                      <a:pt x="36" y="8"/>
                    </a:cubicBezTo>
                    <a:cubicBezTo>
                      <a:pt x="55" y="0"/>
                      <a:pt x="79" y="5"/>
                      <a:pt x="95" y="20"/>
                    </a:cubicBezTo>
                    <a:cubicBezTo>
                      <a:pt x="111" y="34"/>
                      <a:pt x="120" y="55"/>
                      <a:pt x="120" y="78"/>
                    </a:cubicBezTo>
                    <a:cubicBezTo>
                      <a:pt x="120" y="101"/>
                      <a:pt x="112" y="122"/>
                      <a:pt x="105" y="141"/>
                    </a:cubicBezTo>
                    <a:cubicBezTo>
                      <a:pt x="94" y="170"/>
                      <a:pt x="94" y="170"/>
                      <a:pt x="94" y="170"/>
                    </a:cubicBezTo>
                    <a:cubicBezTo>
                      <a:pt x="116" y="191"/>
                      <a:pt x="137" y="213"/>
                      <a:pt x="152" y="240"/>
                    </a:cubicBezTo>
                    <a:cubicBezTo>
                      <a:pt x="179" y="291"/>
                      <a:pt x="178" y="348"/>
                      <a:pt x="173" y="388"/>
                    </a:cubicBezTo>
                    <a:cubicBezTo>
                      <a:pt x="166" y="438"/>
                      <a:pt x="149" y="485"/>
                      <a:pt x="133" y="530"/>
                    </a:cubicBezTo>
                    <a:cubicBezTo>
                      <a:pt x="129" y="541"/>
                      <a:pt x="124" y="552"/>
                      <a:pt x="119" y="563"/>
                    </a:cubicBezTo>
                    <a:cubicBezTo>
                      <a:pt x="112" y="580"/>
                      <a:pt x="104" y="597"/>
                      <a:pt x="100" y="614"/>
                    </a:cubicBezTo>
                    <a:cubicBezTo>
                      <a:pt x="92" y="644"/>
                      <a:pt x="94" y="673"/>
                      <a:pt x="105" y="695"/>
                    </a:cubicBezTo>
                    <a:cubicBezTo>
                      <a:pt x="116" y="717"/>
                      <a:pt x="136" y="733"/>
                      <a:pt x="155" y="748"/>
                    </a:cubicBezTo>
                    <a:cubicBezTo>
                      <a:pt x="177" y="765"/>
                      <a:pt x="201" y="781"/>
                      <a:pt x="229" y="792"/>
                    </a:cubicBezTo>
                    <a:cubicBezTo>
                      <a:pt x="241" y="797"/>
                      <a:pt x="254" y="801"/>
                      <a:pt x="266" y="802"/>
                    </a:cubicBezTo>
                    <a:cubicBezTo>
                      <a:pt x="264" y="798"/>
                      <a:pt x="263" y="795"/>
                      <a:pt x="261" y="791"/>
                    </a:cubicBezTo>
                    <a:cubicBezTo>
                      <a:pt x="253" y="771"/>
                      <a:pt x="244" y="742"/>
                      <a:pt x="250" y="710"/>
                    </a:cubicBezTo>
                    <a:cubicBezTo>
                      <a:pt x="256" y="681"/>
                      <a:pt x="276" y="656"/>
                      <a:pt x="299" y="648"/>
                    </a:cubicBezTo>
                    <a:cubicBezTo>
                      <a:pt x="321" y="640"/>
                      <a:pt x="346" y="645"/>
                      <a:pt x="364" y="661"/>
                    </a:cubicBezTo>
                    <a:cubicBezTo>
                      <a:pt x="387" y="682"/>
                      <a:pt x="395" y="721"/>
                      <a:pt x="382" y="754"/>
                    </a:cubicBezTo>
                    <a:cubicBezTo>
                      <a:pt x="371" y="782"/>
                      <a:pt x="344" y="805"/>
                      <a:pt x="313" y="813"/>
                    </a:cubicBezTo>
                    <a:cubicBezTo>
                      <a:pt x="305" y="815"/>
                      <a:pt x="298" y="816"/>
                      <a:pt x="290" y="817"/>
                    </a:cubicBezTo>
                    <a:cubicBezTo>
                      <a:pt x="297" y="828"/>
                      <a:pt x="305" y="838"/>
                      <a:pt x="313" y="848"/>
                    </a:cubicBezTo>
                    <a:cubicBezTo>
                      <a:pt x="330" y="870"/>
                      <a:pt x="350" y="892"/>
                      <a:pt x="373" y="906"/>
                    </a:cubicBezTo>
                    <a:cubicBezTo>
                      <a:pt x="399" y="922"/>
                      <a:pt x="426" y="926"/>
                      <a:pt x="449" y="917"/>
                    </a:cubicBezTo>
                    <a:cubicBezTo>
                      <a:pt x="452" y="915"/>
                      <a:pt x="456" y="914"/>
                      <a:pt x="460" y="912"/>
                    </a:cubicBezTo>
                    <a:cubicBezTo>
                      <a:pt x="465" y="909"/>
                      <a:pt x="471" y="906"/>
                      <a:pt x="478" y="904"/>
                    </a:cubicBezTo>
                    <a:cubicBezTo>
                      <a:pt x="488" y="901"/>
                      <a:pt x="503" y="902"/>
                      <a:pt x="512" y="913"/>
                    </a:cubicBezTo>
                    <a:cubicBezTo>
                      <a:pt x="502" y="922"/>
                      <a:pt x="502" y="922"/>
                      <a:pt x="502" y="922"/>
                    </a:cubicBezTo>
                    <a:cubicBezTo>
                      <a:pt x="497" y="916"/>
                      <a:pt x="488" y="916"/>
                      <a:pt x="481" y="918"/>
                    </a:cubicBezTo>
                    <a:cubicBezTo>
                      <a:pt x="475" y="919"/>
                      <a:pt x="470" y="922"/>
                      <a:pt x="465" y="925"/>
                    </a:cubicBezTo>
                    <a:cubicBezTo>
                      <a:pt x="461" y="926"/>
                      <a:pt x="457" y="928"/>
                      <a:pt x="453" y="930"/>
                    </a:cubicBezTo>
                    <a:cubicBezTo>
                      <a:pt x="432" y="938"/>
                      <a:pt x="407" y="937"/>
                      <a:pt x="383" y="927"/>
                    </a:cubicBezTo>
                    <a:cubicBezTo>
                      <a:pt x="378" y="924"/>
                      <a:pt x="372" y="922"/>
                      <a:pt x="367" y="918"/>
                    </a:cubicBezTo>
                    <a:close/>
                    <a:moveTo>
                      <a:pt x="304" y="661"/>
                    </a:moveTo>
                    <a:cubicBezTo>
                      <a:pt x="284" y="668"/>
                      <a:pt x="268" y="689"/>
                      <a:pt x="263" y="713"/>
                    </a:cubicBezTo>
                    <a:cubicBezTo>
                      <a:pt x="257" y="741"/>
                      <a:pt x="265" y="768"/>
                      <a:pt x="273" y="785"/>
                    </a:cubicBezTo>
                    <a:cubicBezTo>
                      <a:pt x="275" y="791"/>
                      <a:pt x="279" y="797"/>
                      <a:pt x="282" y="803"/>
                    </a:cubicBezTo>
                    <a:cubicBezTo>
                      <a:pt x="291" y="803"/>
                      <a:pt x="301" y="802"/>
                      <a:pt x="310" y="800"/>
                    </a:cubicBezTo>
                    <a:cubicBezTo>
                      <a:pt x="337" y="793"/>
                      <a:pt x="360" y="773"/>
                      <a:pt x="370" y="748"/>
                    </a:cubicBezTo>
                    <a:cubicBezTo>
                      <a:pt x="381" y="722"/>
                      <a:pt x="374" y="689"/>
                      <a:pt x="356" y="672"/>
                    </a:cubicBezTo>
                    <a:cubicBezTo>
                      <a:pt x="351" y="668"/>
                      <a:pt x="346" y="664"/>
                      <a:pt x="341" y="662"/>
                    </a:cubicBezTo>
                    <a:cubicBezTo>
                      <a:pt x="329" y="657"/>
                      <a:pt x="316" y="657"/>
                      <a:pt x="304" y="661"/>
                    </a:cubicBezTo>
                    <a:close/>
                    <a:moveTo>
                      <a:pt x="40" y="21"/>
                    </a:moveTo>
                    <a:cubicBezTo>
                      <a:pt x="25" y="27"/>
                      <a:pt x="13" y="43"/>
                      <a:pt x="13" y="60"/>
                    </a:cubicBezTo>
                    <a:cubicBezTo>
                      <a:pt x="13" y="72"/>
                      <a:pt x="18" y="86"/>
                      <a:pt x="29" y="101"/>
                    </a:cubicBezTo>
                    <a:cubicBezTo>
                      <a:pt x="45" y="123"/>
                      <a:pt x="65" y="142"/>
                      <a:pt x="84" y="160"/>
                    </a:cubicBezTo>
                    <a:cubicBezTo>
                      <a:pt x="84" y="160"/>
                      <a:pt x="84" y="160"/>
                      <a:pt x="84" y="160"/>
                    </a:cubicBezTo>
                    <a:cubicBezTo>
                      <a:pt x="93" y="136"/>
                      <a:pt x="93" y="136"/>
                      <a:pt x="93" y="136"/>
                    </a:cubicBezTo>
                    <a:cubicBezTo>
                      <a:pt x="100" y="118"/>
                      <a:pt x="107" y="98"/>
                      <a:pt x="107" y="78"/>
                    </a:cubicBezTo>
                    <a:cubicBezTo>
                      <a:pt x="107" y="60"/>
                      <a:pt x="99" y="42"/>
                      <a:pt x="87" y="30"/>
                    </a:cubicBezTo>
                    <a:cubicBezTo>
                      <a:pt x="83" y="27"/>
                      <a:pt x="78" y="24"/>
                      <a:pt x="73" y="22"/>
                    </a:cubicBezTo>
                    <a:cubicBezTo>
                      <a:pt x="63" y="17"/>
                      <a:pt x="51" y="17"/>
                      <a:pt x="40" y="2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23"/>
              <p:cNvSpPr/>
              <p:nvPr/>
            </p:nvSpPr>
            <p:spPr bwMode="auto">
              <a:xfrm>
                <a:off x="9434513" y="5264150"/>
                <a:ext cx="434975" cy="804863"/>
              </a:xfrm>
              <a:custGeom>
                <a:gdLst>
                  <a:gd name="T0" fmla="*/ 180 w 180"/>
                  <a:gd name="T1" fmla="*/ 3 h 333"/>
                  <a:gd name="T2" fmla="*/ 139 w 180"/>
                  <a:gd name="T3" fmla="*/ 98 h 333"/>
                  <a:gd name="T4" fmla="*/ 49 w 180"/>
                  <a:gd name="T5" fmla="*/ 130 h 333"/>
                  <a:gd name="T6" fmla="*/ 55 w 180"/>
                  <a:gd name="T7" fmla="*/ 139 h 333"/>
                  <a:gd name="T8" fmla="*/ 136 w 180"/>
                  <a:gd name="T9" fmla="*/ 330 h 333"/>
                  <a:gd name="T10" fmla="*/ 123 w 180"/>
                  <a:gd name="T11" fmla="*/ 333 h 333"/>
                  <a:gd name="T12" fmla="*/ 45 w 180"/>
                  <a:gd name="T13" fmla="*/ 147 h 333"/>
                  <a:gd name="T14" fmla="*/ 0 w 180"/>
                  <a:gd name="T15" fmla="*/ 109 h 333"/>
                  <a:gd name="T16" fmla="*/ 0 w 180"/>
                  <a:gd name="T17" fmla="*/ 95 h 333"/>
                  <a:gd name="T18" fmla="*/ 32 w 180"/>
                  <a:gd name="T19" fmla="*/ 106 h 333"/>
                  <a:gd name="T20" fmla="*/ 49 w 180"/>
                  <a:gd name="T21" fmla="*/ 116 h 333"/>
                  <a:gd name="T22" fmla="*/ 129 w 180"/>
                  <a:gd name="T23" fmla="*/ 89 h 333"/>
                  <a:gd name="T24" fmla="*/ 167 w 180"/>
                  <a:gd name="T25" fmla="*/ 0 h 333"/>
                  <a:gd name="T26" fmla="*/ 180 w 180"/>
                  <a:gd name="T27" fmla="*/ 3 h 3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0" h="333">
                    <a:moveTo>
                      <a:pt x="180" y="3"/>
                    </a:moveTo>
                    <a:cubicBezTo>
                      <a:pt x="171" y="45"/>
                      <a:pt x="158" y="76"/>
                      <a:pt x="139" y="98"/>
                    </a:cubicBezTo>
                    <a:cubicBezTo>
                      <a:pt x="114" y="126"/>
                      <a:pt x="79" y="139"/>
                      <a:pt x="49" y="130"/>
                    </a:cubicBezTo>
                    <a:cubicBezTo>
                      <a:pt x="51" y="133"/>
                      <a:pt x="53" y="136"/>
                      <a:pt x="55" y="139"/>
                    </a:cubicBezTo>
                    <a:cubicBezTo>
                      <a:pt x="93" y="196"/>
                      <a:pt x="121" y="262"/>
                      <a:pt x="136" y="330"/>
                    </a:cubicBezTo>
                    <a:cubicBezTo>
                      <a:pt x="123" y="333"/>
                      <a:pt x="123" y="333"/>
                      <a:pt x="123" y="333"/>
                    </a:cubicBezTo>
                    <a:cubicBezTo>
                      <a:pt x="109" y="267"/>
                      <a:pt x="82" y="202"/>
                      <a:pt x="45" y="147"/>
                    </a:cubicBezTo>
                    <a:cubicBezTo>
                      <a:pt x="32" y="129"/>
                      <a:pt x="18" y="109"/>
                      <a:pt x="0" y="109"/>
                    </a:cubicBezTo>
                    <a:cubicBezTo>
                      <a:pt x="0" y="95"/>
                      <a:pt x="0" y="95"/>
                      <a:pt x="0" y="95"/>
                    </a:cubicBezTo>
                    <a:cubicBezTo>
                      <a:pt x="14" y="94"/>
                      <a:pt x="23" y="100"/>
                      <a:pt x="32" y="106"/>
                    </a:cubicBezTo>
                    <a:cubicBezTo>
                      <a:pt x="37" y="110"/>
                      <a:pt x="43" y="113"/>
                      <a:pt x="49" y="116"/>
                    </a:cubicBezTo>
                    <a:cubicBezTo>
                      <a:pt x="79" y="126"/>
                      <a:pt x="111" y="110"/>
                      <a:pt x="129" y="89"/>
                    </a:cubicBezTo>
                    <a:cubicBezTo>
                      <a:pt x="147" y="68"/>
                      <a:pt x="159" y="40"/>
                      <a:pt x="167" y="0"/>
                    </a:cubicBezTo>
                    <a:lnTo>
                      <a:pt x="180" y="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24"/>
              <p:cNvSpPr/>
              <p:nvPr/>
            </p:nvSpPr>
            <p:spPr bwMode="auto">
              <a:xfrm>
                <a:off x="9747251" y="4767263"/>
                <a:ext cx="133350" cy="285750"/>
              </a:xfrm>
              <a:custGeom>
                <a:gdLst>
                  <a:gd name="T0" fmla="*/ 17 w 55"/>
                  <a:gd name="T1" fmla="*/ 54 h 118"/>
                  <a:gd name="T2" fmla="*/ 7 w 55"/>
                  <a:gd name="T3" fmla="*/ 116 h 118"/>
                  <a:gd name="T4" fmla="*/ 39 w 55"/>
                  <a:gd name="T5" fmla="*/ 64 h 118"/>
                  <a:gd name="T6" fmla="*/ 49 w 55"/>
                  <a:gd name="T7" fmla="*/ 2 h 118"/>
                  <a:gd name="T8" fmla="*/ 17 w 55"/>
                  <a:gd name="T9" fmla="*/ 54 h 118"/>
                </a:gdLst>
                <a:cxnLst>
                  <a:cxn ang="0">
                    <a:pos x="T0" y="T1"/>
                  </a:cxn>
                  <a:cxn ang="0">
                    <a:pos x="T2" y="T3"/>
                  </a:cxn>
                  <a:cxn ang="0">
                    <a:pos x="T4" y="T5"/>
                  </a:cxn>
                  <a:cxn ang="0">
                    <a:pos x="T6" y="T7"/>
                  </a:cxn>
                  <a:cxn ang="0">
                    <a:pos x="T8" y="T9"/>
                  </a:cxn>
                </a:cxnLst>
                <a:rect l="0" t="0" r="r" b="b"/>
                <a:pathLst>
                  <a:path w="55" h="118">
                    <a:moveTo>
                      <a:pt x="17" y="54"/>
                    </a:moveTo>
                    <a:cubicBezTo>
                      <a:pt x="5" y="86"/>
                      <a:pt x="0" y="113"/>
                      <a:pt x="7" y="116"/>
                    </a:cubicBezTo>
                    <a:cubicBezTo>
                      <a:pt x="13" y="118"/>
                      <a:pt x="27" y="95"/>
                      <a:pt x="39" y="64"/>
                    </a:cubicBezTo>
                    <a:cubicBezTo>
                      <a:pt x="50" y="32"/>
                      <a:pt x="55" y="5"/>
                      <a:pt x="49" y="2"/>
                    </a:cubicBezTo>
                    <a:cubicBezTo>
                      <a:pt x="43" y="0"/>
                      <a:pt x="28" y="23"/>
                      <a:pt x="17" y="54"/>
                    </a:cubicBezTo>
                    <a:close/>
                  </a:path>
                </a:pathLst>
              </a:custGeom>
              <a:solidFill>
                <a:srgbClr val="77777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25"/>
              <p:cNvSpPr/>
              <p:nvPr/>
            </p:nvSpPr>
            <p:spPr bwMode="auto">
              <a:xfrm>
                <a:off x="9752013" y="4743450"/>
                <a:ext cx="309563" cy="501650"/>
              </a:xfrm>
              <a:custGeom>
                <a:gdLst>
                  <a:gd name="T0" fmla="*/ 38 w 128"/>
                  <a:gd name="T1" fmla="*/ 20 h 207"/>
                  <a:gd name="T2" fmla="*/ 71 w 128"/>
                  <a:gd name="T3" fmla="*/ 13 h 207"/>
                  <a:gd name="T4" fmla="*/ 93 w 128"/>
                  <a:gd name="T5" fmla="*/ 54 h 207"/>
                  <a:gd name="T6" fmla="*/ 101 w 128"/>
                  <a:gd name="T7" fmla="*/ 30 h 207"/>
                  <a:gd name="T8" fmla="*/ 117 w 128"/>
                  <a:gd name="T9" fmla="*/ 23 h 207"/>
                  <a:gd name="T10" fmla="*/ 118 w 128"/>
                  <a:gd name="T11" fmla="*/ 24 h 207"/>
                  <a:gd name="T12" fmla="*/ 125 w 128"/>
                  <a:gd name="T13" fmla="*/ 40 h 207"/>
                  <a:gd name="T14" fmla="*/ 64 w 128"/>
                  <a:gd name="T15" fmla="*/ 207 h 207"/>
                  <a:gd name="T16" fmla="*/ 40 w 128"/>
                  <a:gd name="T17" fmla="*/ 196 h 207"/>
                  <a:gd name="T18" fmla="*/ 65 w 128"/>
                  <a:gd name="T19" fmla="*/ 127 h 207"/>
                  <a:gd name="T20" fmla="*/ 27 w 128"/>
                  <a:gd name="T21" fmla="*/ 140 h 207"/>
                  <a:gd name="T22" fmla="*/ 11 w 128"/>
                  <a:gd name="T23" fmla="*/ 139 h 207"/>
                  <a:gd name="T24" fmla="*/ 5 w 128"/>
                  <a:gd name="T25" fmla="*/ 133 h 207"/>
                  <a:gd name="T26" fmla="*/ 3 w 128"/>
                  <a:gd name="T27" fmla="*/ 116 h 207"/>
                  <a:gd name="T28" fmla="*/ 38 w 128"/>
                  <a:gd name="T29" fmla="*/ 20 h 2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8" h="206">
                    <a:moveTo>
                      <a:pt x="38" y="20"/>
                    </a:moveTo>
                    <a:cubicBezTo>
                      <a:pt x="42" y="7"/>
                      <a:pt x="63" y="0"/>
                      <a:pt x="71" y="13"/>
                    </a:cubicBezTo>
                    <a:cubicBezTo>
                      <a:pt x="82" y="30"/>
                      <a:pt x="91" y="49"/>
                      <a:pt x="93" y="54"/>
                    </a:cubicBezTo>
                    <a:cubicBezTo>
                      <a:pt x="101" y="30"/>
                      <a:pt x="101" y="30"/>
                      <a:pt x="101" y="30"/>
                    </a:cubicBezTo>
                    <a:cubicBezTo>
                      <a:pt x="104" y="24"/>
                      <a:pt x="111" y="21"/>
                      <a:pt x="117" y="23"/>
                    </a:cubicBezTo>
                    <a:cubicBezTo>
                      <a:pt x="118" y="24"/>
                      <a:pt x="118" y="24"/>
                      <a:pt x="118" y="24"/>
                    </a:cubicBezTo>
                    <a:cubicBezTo>
                      <a:pt x="125" y="27"/>
                      <a:pt x="128" y="34"/>
                      <a:pt x="125" y="40"/>
                    </a:cubicBezTo>
                    <a:cubicBezTo>
                      <a:pt x="64" y="207"/>
                      <a:pt x="64" y="207"/>
                      <a:pt x="64" y="207"/>
                    </a:cubicBezTo>
                    <a:cubicBezTo>
                      <a:pt x="40" y="196"/>
                      <a:pt x="40" y="196"/>
                      <a:pt x="40" y="196"/>
                    </a:cubicBezTo>
                    <a:cubicBezTo>
                      <a:pt x="65" y="127"/>
                      <a:pt x="65" y="127"/>
                      <a:pt x="65" y="127"/>
                    </a:cubicBezTo>
                    <a:cubicBezTo>
                      <a:pt x="60" y="129"/>
                      <a:pt x="34" y="137"/>
                      <a:pt x="27" y="140"/>
                    </a:cubicBezTo>
                    <a:cubicBezTo>
                      <a:pt x="18" y="143"/>
                      <a:pt x="11" y="139"/>
                      <a:pt x="11" y="139"/>
                    </a:cubicBezTo>
                    <a:cubicBezTo>
                      <a:pt x="9" y="137"/>
                      <a:pt x="7" y="135"/>
                      <a:pt x="5" y="133"/>
                    </a:cubicBezTo>
                    <a:cubicBezTo>
                      <a:pt x="2" y="128"/>
                      <a:pt x="0" y="121"/>
                      <a:pt x="3" y="116"/>
                    </a:cubicBezTo>
                    <a:cubicBezTo>
                      <a:pt x="13" y="99"/>
                      <a:pt x="34" y="34"/>
                      <a:pt x="38" y="2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Freeform 26"/>
              <p:cNvSpPr/>
              <p:nvPr/>
            </p:nvSpPr>
            <p:spPr bwMode="auto">
              <a:xfrm>
                <a:off x="9793288" y="5173663"/>
                <a:ext cx="130175" cy="223838"/>
              </a:xfrm>
              <a:custGeom>
                <a:gdLst>
                  <a:gd name="T0" fmla="*/ 10 w 54"/>
                  <a:gd name="T1" fmla="*/ 89 h 92"/>
                  <a:gd name="T2" fmla="*/ 10 w 54"/>
                  <a:gd name="T3" fmla="*/ 89 h 92"/>
                  <a:gd name="T4" fmla="*/ 28 w 54"/>
                  <a:gd name="T5" fmla="*/ 81 h 92"/>
                  <a:gd name="T6" fmla="*/ 54 w 54"/>
                  <a:gd name="T7" fmla="*/ 10 h 92"/>
                  <a:gd name="T8" fmla="*/ 29 w 54"/>
                  <a:gd name="T9" fmla="*/ 0 h 92"/>
                  <a:gd name="T10" fmla="*/ 3 w 54"/>
                  <a:gd name="T11" fmla="*/ 71 h 92"/>
                  <a:gd name="T12" fmla="*/ 10 w 54"/>
                  <a:gd name="T13" fmla="*/ 89 h 92"/>
                </a:gdLst>
                <a:cxnLst>
                  <a:cxn ang="0">
                    <a:pos x="T0" y="T1"/>
                  </a:cxn>
                  <a:cxn ang="0">
                    <a:pos x="T2" y="T3"/>
                  </a:cxn>
                  <a:cxn ang="0">
                    <a:pos x="T4" y="T5"/>
                  </a:cxn>
                  <a:cxn ang="0">
                    <a:pos x="T6" y="T7"/>
                  </a:cxn>
                  <a:cxn ang="0">
                    <a:pos x="T8" y="T9"/>
                  </a:cxn>
                  <a:cxn ang="0">
                    <a:pos x="T10" y="T11"/>
                  </a:cxn>
                  <a:cxn ang="0">
                    <a:pos x="T12" y="T13"/>
                  </a:cxn>
                </a:cxnLst>
                <a:rect l="0" t="0" r="r" b="b"/>
                <a:pathLst>
                  <a:path w="54" h="92">
                    <a:moveTo>
                      <a:pt x="10" y="89"/>
                    </a:moveTo>
                    <a:cubicBezTo>
                      <a:pt x="10" y="89"/>
                      <a:pt x="10" y="89"/>
                      <a:pt x="10" y="89"/>
                    </a:cubicBezTo>
                    <a:cubicBezTo>
                      <a:pt x="17" y="92"/>
                      <a:pt x="25" y="88"/>
                      <a:pt x="28" y="81"/>
                    </a:cubicBezTo>
                    <a:cubicBezTo>
                      <a:pt x="54" y="10"/>
                      <a:pt x="54" y="10"/>
                      <a:pt x="54" y="10"/>
                    </a:cubicBezTo>
                    <a:cubicBezTo>
                      <a:pt x="29" y="0"/>
                      <a:pt x="29" y="0"/>
                      <a:pt x="29" y="0"/>
                    </a:cubicBezTo>
                    <a:cubicBezTo>
                      <a:pt x="3" y="71"/>
                      <a:pt x="3" y="71"/>
                      <a:pt x="3" y="71"/>
                    </a:cubicBezTo>
                    <a:cubicBezTo>
                      <a:pt x="0" y="78"/>
                      <a:pt x="4" y="86"/>
                      <a:pt x="10" y="89"/>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35"/>
              <p:cNvSpPr/>
              <p:nvPr/>
            </p:nvSpPr>
            <p:spPr bwMode="auto">
              <a:xfrm>
                <a:off x="2324101" y="-19050"/>
                <a:ext cx="2782888" cy="2892425"/>
              </a:xfrm>
              <a:custGeom>
                <a:gdLst>
                  <a:gd name="T0" fmla="*/ 764 w 1149"/>
                  <a:gd name="T1" fmla="*/ 30 h 1196"/>
                  <a:gd name="T2" fmla="*/ 1149 w 1149"/>
                  <a:gd name="T3" fmla="*/ 505 h 1196"/>
                  <a:gd name="T4" fmla="*/ 408 w 1149"/>
                  <a:gd name="T5" fmla="*/ 1196 h 1196"/>
                  <a:gd name="T6" fmla="*/ 23 w 1149"/>
                  <a:gd name="T7" fmla="*/ 721 h 1196"/>
                  <a:gd name="T8" fmla="*/ 29 w 1149"/>
                  <a:gd name="T9" fmla="*/ 624 h 1196"/>
                  <a:gd name="T10" fmla="*/ 69 w 1149"/>
                  <a:gd name="T11" fmla="*/ 587 h 1196"/>
                  <a:gd name="T12" fmla="*/ 71 w 1149"/>
                  <a:gd name="T13" fmla="*/ 586 h 1196"/>
                  <a:gd name="T14" fmla="*/ 109 w 1149"/>
                  <a:gd name="T15" fmla="*/ 550 h 1196"/>
                  <a:gd name="T16" fmla="*/ 111 w 1149"/>
                  <a:gd name="T17" fmla="*/ 549 h 1196"/>
                  <a:gd name="T18" fmla="*/ 147 w 1149"/>
                  <a:gd name="T19" fmla="*/ 515 h 1196"/>
                  <a:gd name="T20" fmla="*/ 148 w 1149"/>
                  <a:gd name="T21" fmla="*/ 513 h 1196"/>
                  <a:gd name="T22" fmla="*/ 185 w 1149"/>
                  <a:gd name="T23" fmla="*/ 480 h 1196"/>
                  <a:gd name="T24" fmla="*/ 186 w 1149"/>
                  <a:gd name="T25" fmla="*/ 478 h 1196"/>
                  <a:gd name="T26" fmla="*/ 222 w 1149"/>
                  <a:gd name="T27" fmla="*/ 444 h 1196"/>
                  <a:gd name="T28" fmla="*/ 224 w 1149"/>
                  <a:gd name="T29" fmla="*/ 443 h 1196"/>
                  <a:gd name="T30" fmla="*/ 674 w 1149"/>
                  <a:gd name="T31" fmla="*/ 23 h 1196"/>
                  <a:gd name="T32" fmla="*/ 684 w 1149"/>
                  <a:gd name="T33" fmla="*/ 16 h 1196"/>
                  <a:gd name="T34" fmla="*/ 686 w 1149"/>
                  <a:gd name="T35" fmla="*/ 14 h 1196"/>
                  <a:gd name="T36" fmla="*/ 764 w 1149"/>
                  <a:gd name="T37" fmla="*/ 30 h 1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49" h="1196">
                    <a:moveTo>
                      <a:pt x="764" y="30"/>
                    </a:moveTo>
                    <a:cubicBezTo>
                      <a:pt x="1149" y="505"/>
                      <a:pt x="1149" y="505"/>
                      <a:pt x="1149" y="505"/>
                    </a:cubicBezTo>
                    <a:cubicBezTo>
                      <a:pt x="408" y="1196"/>
                      <a:pt x="408" y="1196"/>
                      <a:pt x="408" y="1196"/>
                    </a:cubicBezTo>
                    <a:cubicBezTo>
                      <a:pt x="23" y="721"/>
                      <a:pt x="23" y="721"/>
                      <a:pt x="23" y="721"/>
                    </a:cubicBezTo>
                    <a:cubicBezTo>
                      <a:pt x="0" y="692"/>
                      <a:pt x="3" y="649"/>
                      <a:pt x="29" y="624"/>
                    </a:cubicBezTo>
                    <a:cubicBezTo>
                      <a:pt x="69" y="587"/>
                      <a:pt x="69" y="587"/>
                      <a:pt x="69" y="587"/>
                    </a:cubicBezTo>
                    <a:cubicBezTo>
                      <a:pt x="71" y="586"/>
                      <a:pt x="71" y="586"/>
                      <a:pt x="71" y="586"/>
                    </a:cubicBezTo>
                    <a:cubicBezTo>
                      <a:pt x="109" y="550"/>
                      <a:pt x="109" y="550"/>
                      <a:pt x="109" y="550"/>
                    </a:cubicBezTo>
                    <a:cubicBezTo>
                      <a:pt x="111" y="549"/>
                      <a:pt x="111" y="549"/>
                      <a:pt x="111" y="549"/>
                    </a:cubicBezTo>
                    <a:cubicBezTo>
                      <a:pt x="147" y="515"/>
                      <a:pt x="147" y="515"/>
                      <a:pt x="147" y="515"/>
                    </a:cubicBezTo>
                    <a:cubicBezTo>
                      <a:pt x="148" y="513"/>
                      <a:pt x="148" y="513"/>
                      <a:pt x="148" y="513"/>
                    </a:cubicBezTo>
                    <a:cubicBezTo>
                      <a:pt x="185" y="480"/>
                      <a:pt x="185" y="480"/>
                      <a:pt x="185" y="480"/>
                    </a:cubicBezTo>
                    <a:cubicBezTo>
                      <a:pt x="186" y="478"/>
                      <a:pt x="186" y="478"/>
                      <a:pt x="186" y="478"/>
                    </a:cubicBezTo>
                    <a:cubicBezTo>
                      <a:pt x="222" y="444"/>
                      <a:pt x="222" y="444"/>
                      <a:pt x="222" y="444"/>
                    </a:cubicBezTo>
                    <a:cubicBezTo>
                      <a:pt x="224" y="443"/>
                      <a:pt x="224" y="443"/>
                      <a:pt x="224" y="443"/>
                    </a:cubicBezTo>
                    <a:cubicBezTo>
                      <a:pt x="674" y="23"/>
                      <a:pt x="674" y="23"/>
                      <a:pt x="674" y="23"/>
                    </a:cubicBezTo>
                    <a:cubicBezTo>
                      <a:pt x="677" y="20"/>
                      <a:pt x="681" y="18"/>
                      <a:pt x="684" y="16"/>
                    </a:cubicBezTo>
                    <a:cubicBezTo>
                      <a:pt x="685" y="15"/>
                      <a:pt x="686" y="15"/>
                      <a:pt x="686" y="14"/>
                    </a:cubicBezTo>
                    <a:cubicBezTo>
                      <a:pt x="712" y="0"/>
                      <a:pt x="744" y="6"/>
                      <a:pt x="764" y="30"/>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36"/>
              <p:cNvSpPr/>
              <p:nvPr/>
            </p:nvSpPr>
            <p:spPr bwMode="auto">
              <a:xfrm>
                <a:off x="3287713" y="2668588"/>
                <a:ext cx="82550" cy="84138"/>
              </a:xfrm>
              <a:custGeom>
                <a:gdLst>
                  <a:gd name="T0" fmla="*/ 8 w 34"/>
                  <a:gd name="T1" fmla="*/ 7 h 35"/>
                  <a:gd name="T2" fmla="*/ 29 w 34"/>
                  <a:gd name="T3" fmla="*/ 6 h 35"/>
                  <a:gd name="T4" fmla="*/ 25 w 34"/>
                  <a:gd name="T5" fmla="*/ 28 h 35"/>
                  <a:gd name="T6" fmla="*/ 4 w 34"/>
                  <a:gd name="T7" fmla="*/ 29 h 35"/>
                  <a:gd name="T8" fmla="*/ 8 w 34"/>
                  <a:gd name="T9" fmla="*/ 7 h 35"/>
                </a:gdLst>
                <a:cxnLst>
                  <a:cxn ang="0">
                    <a:pos x="T0" y="T1"/>
                  </a:cxn>
                  <a:cxn ang="0">
                    <a:pos x="T2" y="T3"/>
                  </a:cxn>
                  <a:cxn ang="0">
                    <a:pos x="T4" y="T5"/>
                  </a:cxn>
                  <a:cxn ang="0">
                    <a:pos x="T6" y="T7"/>
                  </a:cxn>
                  <a:cxn ang="0">
                    <a:pos x="T8" y="T9"/>
                  </a:cxn>
                </a:cxnLst>
                <a:rect l="0" t="0" r="r" b="b"/>
                <a:pathLst>
                  <a:path w="34" h="35">
                    <a:moveTo>
                      <a:pt x="8" y="7"/>
                    </a:moveTo>
                    <a:cubicBezTo>
                      <a:pt x="15" y="0"/>
                      <a:pt x="25" y="0"/>
                      <a:pt x="29" y="6"/>
                    </a:cubicBezTo>
                    <a:cubicBezTo>
                      <a:pt x="34" y="12"/>
                      <a:pt x="32" y="22"/>
                      <a:pt x="25" y="28"/>
                    </a:cubicBezTo>
                    <a:cubicBezTo>
                      <a:pt x="18" y="35"/>
                      <a:pt x="9" y="35"/>
                      <a:pt x="4" y="29"/>
                    </a:cubicBezTo>
                    <a:cubicBezTo>
                      <a:pt x="0" y="23"/>
                      <a:pt x="1" y="13"/>
                      <a:pt x="8"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37"/>
              <p:cNvSpPr/>
              <p:nvPr/>
            </p:nvSpPr>
            <p:spPr bwMode="auto">
              <a:xfrm>
                <a:off x="3475038" y="2492375"/>
                <a:ext cx="84138" cy="84138"/>
              </a:xfrm>
              <a:custGeom>
                <a:gdLst>
                  <a:gd name="T0" fmla="*/ 9 w 35"/>
                  <a:gd name="T1" fmla="*/ 7 h 35"/>
                  <a:gd name="T2" fmla="*/ 30 w 35"/>
                  <a:gd name="T3" fmla="*/ 6 h 35"/>
                  <a:gd name="T4" fmla="*/ 26 w 35"/>
                  <a:gd name="T5" fmla="*/ 29 h 35"/>
                  <a:gd name="T6" fmla="*/ 5 w 35"/>
                  <a:gd name="T7" fmla="*/ 30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1"/>
                      <a:pt x="25" y="0"/>
                      <a:pt x="30" y="6"/>
                    </a:cubicBezTo>
                    <a:cubicBezTo>
                      <a:pt x="35" y="12"/>
                      <a:pt x="33" y="22"/>
                      <a:pt x="26" y="29"/>
                    </a:cubicBezTo>
                    <a:cubicBezTo>
                      <a:pt x="19" y="35"/>
                      <a:pt x="10" y="35"/>
                      <a:pt x="5" y="30"/>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38"/>
              <p:cNvSpPr/>
              <p:nvPr/>
            </p:nvSpPr>
            <p:spPr bwMode="auto">
              <a:xfrm>
                <a:off x="3659188" y="2327275"/>
                <a:ext cx="82550" cy="84138"/>
              </a:xfrm>
              <a:custGeom>
                <a:gdLst>
                  <a:gd name="T0" fmla="*/ 9 w 34"/>
                  <a:gd name="T1" fmla="*/ 7 h 35"/>
                  <a:gd name="T2" fmla="*/ 30 w 34"/>
                  <a:gd name="T3" fmla="*/ 6 h 35"/>
                  <a:gd name="T4" fmla="*/ 26 w 34"/>
                  <a:gd name="T5" fmla="*/ 28 h 35"/>
                  <a:gd name="T6" fmla="*/ 5 w 34"/>
                  <a:gd name="T7" fmla="*/ 29 h 35"/>
                  <a:gd name="T8" fmla="*/ 9 w 34"/>
                  <a:gd name="T9" fmla="*/ 7 h 35"/>
                </a:gdLst>
                <a:cxnLst>
                  <a:cxn ang="0">
                    <a:pos x="T0" y="T1"/>
                  </a:cxn>
                  <a:cxn ang="0">
                    <a:pos x="T2" y="T3"/>
                  </a:cxn>
                  <a:cxn ang="0">
                    <a:pos x="T4" y="T5"/>
                  </a:cxn>
                  <a:cxn ang="0">
                    <a:pos x="T6" y="T7"/>
                  </a:cxn>
                  <a:cxn ang="0">
                    <a:pos x="T8" y="T9"/>
                  </a:cxn>
                </a:cxnLst>
                <a:rect l="0" t="0" r="r" b="b"/>
                <a:pathLst>
                  <a:path w="34" h="35">
                    <a:moveTo>
                      <a:pt x="9" y="7"/>
                    </a:moveTo>
                    <a:cubicBezTo>
                      <a:pt x="15" y="1"/>
                      <a:pt x="25" y="0"/>
                      <a:pt x="30" y="6"/>
                    </a:cubicBezTo>
                    <a:cubicBezTo>
                      <a:pt x="34" y="12"/>
                      <a:pt x="33" y="22"/>
                      <a:pt x="26" y="28"/>
                    </a:cubicBezTo>
                    <a:cubicBezTo>
                      <a:pt x="19" y="35"/>
                      <a:pt x="9" y="35"/>
                      <a:pt x="5" y="29"/>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39"/>
              <p:cNvSpPr/>
              <p:nvPr/>
            </p:nvSpPr>
            <p:spPr bwMode="auto">
              <a:xfrm>
                <a:off x="3840163" y="2146300"/>
                <a:ext cx="85725" cy="84138"/>
              </a:xfrm>
              <a:custGeom>
                <a:gdLst>
                  <a:gd name="T0" fmla="*/ 9 w 35"/>
                  <a:gd name="T1" fmla="*/ 7 h 35"/>
                  <a:gd name="T2" fmla="*/ 30 w 35"/>
                  <a:gd name="T3" fmla="*/ 6 h 35"/>
                  <a:gd name="T4" fmla="*/ 26 w 35"/>
                  <a:gd name="T5" fmla="*/ 28 h 35"/>
                  <a:gd name="T6" fmla="*/ 5 w 35"/>
                  <a:gd name="T7" fmla="*/ 29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0"/>
                      <a:pt x="25" y="0"/>
                      <a:pt x="30" y="6"/>
                    </a:cubicBezTo>
                    <a:cubicBezTo>
                      <a:pt x="35" y="11"/>
                      <a:pt x="33" y="21"/>
                      <a:pt x="26" y="28"/>
                    </a:cubicBezTo>
                    <a:cubicBezTo>
                      <a:pt x="19" y="34"/>
                      <a:pt x="10" y="35"/>
                      <a:pt x="5" y="29"/>
                    </a:cubicBezTo>
                    <a:cubicBezTo>
                      <a:pt x="0" y="23"/>
                      <a:pt x="2" y="13"/>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40"/>
              <p:cNvSpPr/>
              <p:nvPr/>
            </p:nvSpPr>
            <p:spPr bwMode="auto">
              <a:xfrm>
                <a:off x="4022726" y="1976438"/>
                <a:ext cx="82550" cy="84138"/>
              </a:xfrm>
              <a:custGeom>
                <a:gdLst>
                  <a:gd name="T0" fmla="*/ 8 w 34"/>
                  <a:gd name="T1" fmla="*/ 7 h 35"/>
                  <a:gd name="T2" fmla="*/ 29 w 34"/>
                  <a:gd name="T3" fmla="*/ 6 h 35"/>
                  <a:gd name="T4" fmla="*/ 26 w 34"/>
                  <a:gd name="T5" fmla="*/ 28 h 35"/>
                  <a:gd name="T6" fmla="*/ 4 w 34"/>
                  <a:gd name="T7" fmla="*/ 29 h 35"/>
                  <a:gd name="T8" fmla="*/ 8 w 34"/>
                  <a:gd name="T9" fmla="*/ 7 h 35"/>
                </a:gdLst>
                <a:cxnLst>
                  <a:cxn ang="0">
                    <a:pos x="T0" y="T1"/>
                  </a:cxn>
                  <a:cxn ang="0">
                    <a:pos x="T2" y="T3"/>
                  </a:cxn>
                  <a:cxn ang="0">
                    <a:pos x="T4" y="T5"/>
                  </a:cxn>
                  <a:cxn ang="0">
                    <a:pos x="T6" y="T7"/>
                  </a:cxn>
                  <a:cxn ang="0">
                    <a:pos x="T8" y="T9"/>
                  </a:cxn>
                </a:cxnLst>
                <a:rect l="0" t="0" r="r" b="b"/>
                <a:pathLst>
                  <a:path w="34" h="35">
                    <a:moveTo>
                      <a:pt x="8" y="7"/>
                    </a:moveTo>
                    <a:cubicBezTo>
                      <a:pt x="15" y="1"/>
                      <a:pt x="25" y="0"/>
                      <a:pt x="29" y="6"/>
                    </a:cubicBezTo>
                    <a:cubicBezTo>
                      <a:pt x="34" y="12"/>
                      <a:pt x="32" y="22"/>
                      <a:pt x="26" y="28"/>
                    </a:cubicBezTo>
                    <a:cubicBezTo>
                      <a:pt x="19" y="35"/>
                      <a:pt x="9" y="35"/>
                      <a:pt x="4" y="29"/>
                    </a:cubicBezTo>
                    <a:cubicBezTo>
                      <a:pt x="0" y="23"/>
                      <a:pt x="1" y="14"/>
                      <a:pt x="8"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41"/>
              <p:cNvSpPr/>
              <p:nvPr/>
            </p:nvSpPr>
            <p:spPr bwMode="auto">
              <a:xfrm>
                <a:off x="4202113" y="1809750"/>
                <a:ext cx="84138" cy="84138"/>
              </a:xfrm>
              <a:custGeom>
                <a:gdLst>
                  <a:gd name="T0" fmla="*/ 9 w 35"/>
                  <a:gd name="T1" fmla="*/ 7 h 35"/>
                  <a:gd name="T2" fmla="*/ 30 w 35"/>
                  <a:gd name="T3" fmla="*/ 6 h 35"/>
                  <a:gd name="T4" fmla="*/ 26 w 35"/>
                  <a:gd name="T5" fmla="*/ 28 h 35"/>
                  <a:gd name="T6" fmla="*/ 5 w 35"/>
                  <a:gd name="T7" fmla="*/ 29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0"/>
                      <a:pt x="25" y="0"/>
                      <a:pt x="30" y="6"/>
                    </a:cubicBezTo>
                    <a:cubicBezTo>
                      <a:pt x="35" y="11"/>
                      <a:pt x="33" y="21"/>
                      <a:pt x="26" y="28"/>
                    </a:cubicBezTo>
                    <a:cubicBezTo>
                      <a:pt x="19" y="34"/>
                      <a:pt x="10" y="35"/>
                      <a:pt x="5" y="29"/>
                    </a:cubicBezTo>
                    <a:cubicBezTo>
                      <a:pt x="0" y="23"/>
                      <a:pt x="2" y="13"/>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42"/>
              <p:cNvSpPr/>
              <p:nvPr/>
            </p:nvSpPr>
            <p:spPr bwMode="auto">
              <a:xfrm>
                <a:off x="4383088" y="1639888"/>
                <a:ext cx="82550" cy="85725"/>
              </a:xfrm>
              <a:custGeom>
                <a:gdLst>
                  <a:gd name="T0" fmla="*/ 9 w 34"/>
                  <a:gd name="T1" fmla="*/ 7 h 35"/>
                  <a:gd name="T2" fmla="*/ 30 w 34"/>
                  <a:gd name="T3" fmla="*/ 6 h 35"/>
                  <a:gd name="T4" fmla="*/ 26 w 34"/>
                  <a:gd name="T5" fmla="*/ 28 h 35"/>
                  <a:gd name="T6" fmla="*/ 5 w 34"/>
                  <a:gd name="T7" fmla="*/ 29 h 35"/>
                  <a:gd name="T8" fmla="*/ 9 w 34"/>
                  <a:gd name="T9" fmla="*/ 7 h 35"/>
                </a:gdLst>
                <a:cxnLst>
                  <a:cxn ang="0">
                    <a:pos x="T0" y="T1"/>
                  </a:cxn>
                  <a:cxn ang="0">
                    <a:pos x="T2" y="T3"/>
                  </a:cxn>
                  <a:cxn ang="0">
                    <a:pos x="T4" y="T5"/>
                  </a:cxn>
                  <a:cxn ang="0">
                    <a:pos x="T6" y="T7"/>
                  </a:cxn>
                  <a:cxn ang="0">
                    <a:pos x="T8" y="T9"/>
                  </a:cxn>
                </a:cxnLst>
                <a:rect l="0" t="0" r="r" b="b"/>
                <a:pathLst>
                  <a:path w="34" h="35">
                    <a:moveTo>
                      <a:pt x="9" y="7"/>
                    </a:moveTo>
                    <a:cubicBezTo>
                      <a:pt x="15" y="1"/>
                      <a:pt x="25" y="0"/>
                      <a:pt x="30" y="6"/>
                    </a:cubicBezTo>
                    <a:cubicBezTo>
                      <a:pt x="34" y="12"/>
                      <a:pt x="33" y="22"/>
                      <a:pt x="26" y="28"/>
                    </a:cubicBezTo>
                    <a:cubicBezTo>
                      <a:pt x="19" y="35"/>
                      <a:pt x="9" y="35"/>
                      <a:pt x="5" y="29"/>
                    </a:cubicBezTo>
                    <a:cubicBezTo>
                      <a:pt x="0" y="23"/>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43"/>
              <p:cNvSpPr/>
              <p:nvPr/>
            </p:nvSpPr>
            <p:spPr bwMode="auto">
              <a:xfrm>
                <a:off x="4579938" y="1458913"/>
                <a:ext cx="82550" cy="84138"/>
              </a:xfrm>
              <a:custGeom>
                <a:gdLst>
                  <a:gd name="T0" fmla="*/ 9 w 34"/>
                  <a:gd name="T1" fmla="*/ 6 h 35"/>
                  <a:gd name="T2" fmla="*/ 30 w 34"/>
                  <a:gd name="T3" fmla="*/ 5 h 35"/>
                  <a:gd name="T4" fmla="*/ 26 w 34"/>
                  <a:gd name="T5" fmla="*/ 28 h 35"/>
                  <a:gd name="T6" fmla="*/ 5 w 34"/>
                  <a:gd name="T7" fmla="*/ 29 h 35"/>
                  <a:gd name="T8" fmla="*/ 9 w 34"/>
                  <a:gd name="T9" fmla="*/ 6 h 35"/>
                </a:gdLst>
                <a:cxnLst>
                  <a:cxn ang="0">
                    <a:pos x="T0" y="T1"/>
                  </a:cxn>
                  <a:cxn ang="0">
                    <a:pos x="T2" y="T3"/>
                  </a:cxn>
                  <a:cxn ang="0">
                    <a:pos x="T4" y="T5"/>
                  </a:cxn>
                  <a:cxn ang="0">
                    <a:pos x="T6" y="T7"/>
                  </a:cxn>
                  <a:cxn ang="0">
                    <a:pos x="T8" y="T9"/>
                  </a:cxn>
                </a:cxnLst>
                <a:rect l="0" t="0" r="r" b="b"/>
                <a:pathLst>
                  <a:path w="34" h="35">
                    <a:moveTo>
                      <a:pt x="9" y="6"/>
                    </a:moveTo>
                    <a:cubicBezTo>
                      <a:pt x="16" y="0"/>
                      <a:pt x="25" y="0"/>
                      <a:pt x="30" y="5"/>
                    </a:cubicBezTo>
                    <a:cubicBezTo>
                      <a:pt x="34" y="11"/>
                      <a:pt x="33" y="21"/>
                      <a:pt x="26" y="28"/>
                    </a:cubicBezTo>
                    <a:cubicBezTo>
                      <a:pt x="19" y="34"/>
                      <a:pt x="9" y="35"/>
                      <a:pt x="5" y="29"/>
                    </a:cubicBezTo>
                    <a:cubicBezTo>
                      <a:pt x="0" y="23"/>
                      <a:pt x="2" y="13"/>
                      <a:pt x="9" y="6"/>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44"/>
              <p:cNvSpPr/>
              <p:nvPr/>
            </p:nvSpPr>
            <p:spPr bwMode="auto">
              <a:xfrm>
                <a:off x="4764088" y="1284288"/>
                <a:ext cx="84138" cy="85725"/>
              </a:xfrm>
              <a:custGeom>
                <a:gdLst>
                  <a:gd name="T0" fmla="*/ 9 w 35"/>
                  <a:gd name="T1" fmla="*/ 7 h 35"/>
                  <a:gd name="T2" fmla="*/ 30 w 35"/>
                  <a:gd name="T3" fmla="*/ 6 h 35"/>
                  <a:gd name="T4" fmla="*/ 26 w 35"/>
                  <a:gd name="T5" fmla="*/ 29 h 35"/>
                  <a:gd name="T6" fmla="*/ 5 w 35"/>
                  <a:gd name="T7" fmla="*/ 30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1"/>
                      <a:pt x="25" y="0"/>
                      <a:pt x="30" y="6"/>
                    </a:cubicBezTo>
                    <a:cubicBezTo>
                      <a:pt x="35" y="12"/>
                      <a:pt x="33" y="22"/>
                      <a:pt x="26" y="29"/>
                    </a:cubicBezTo>
                    <a:cubicBezTo>
                      <a:pt x="19" y="35"/>
                      <a:pt x="10" y="35"/>
                      <a:pt x="5" y="30"/>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45"/>
              <p:cNvSpPr/>
              <p:nvPr/>
            </p:nvSpPr>
            <p:spPr bwMode="auto">
              <a:xfrm>
                <a:off x="3292476" y="2697163"/>
                <a:ext cx="160338" cy="196850"/>
              </a:xfrm>
              <a:custGeom>
                <a:gdLst>
                  <a:gd name="T0" fmla="*/ 6 w 66"/>
                  <a:gd name="T1" fmla="*/ 2 h 81"/>
                  <a:gd name="T2" fmla="*/ 65 w 66"/>
                  <a:gd name="T3" fmla="*/ 75 h 81"/>
                  <a:gd name="T4" fmla="*/ 65 w 66"/>
                  <a:gd name="T5" fmla="*/ 80 h 81"/>
                  <a:gd name="T6" fmla="*/ 60 w 66"/>
                  <a:gd name="T7" fmla="*/ 79 h 81"/>
                  <a:gd name="T8" fmla="*/ 1 w 66"/>
                  <a:gd name="T9" fmla="*/ 6 h 81"/>
                  <a:gd name="T10" fmla="*/ 2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5" y="80"/>
                    </a:cubicBezTo>
                    <a:cubicBezTo>
                      <a:pt x="64" y="81"/>
                      <a:pt x="62" y="81"/>
                      <a:pt x="60" y="79"/>
                    </a:cubicBezTo>
                    <a:cubicBezTo>
                      <a:pt x="1" y="6"/>
                      <a:pt x="1" y="6"/>
                      <a:pt x="1" y="6"/>
                    </a:cubicBezTo>
                    <a:cubicBezTo>
                      <a:pt x="0" y="5"/>
                      <a:pt x="0" y="3"/>
                      <a:pt x="2"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46"/>
              <p:cNvSpPr/>
              <p:nvPr/>
            </p:nvSpPr>
            <p:spPr bwMode="auto">
              <a:xfrm>
                <a:off x="3324226" y="2673350"/>
                <a:ext cx="160338" cy="193675"/>
              </a:xfrm>
              <a:custGeom>
                <a:gdLst>
                  <a:gd name="T0" fmla="*/ 6 w 66"/>
                  <a:gd name="T1" fmla="*/ 1 h 80"/>
                  <a:gd name="T2" fmla="*/ 65 w 66"/>
                  <a:gd name="T3" fmla="*/ 74 h 80"/>
                  <a:gd name="T4" fmla="*/ 65 w 66"/>
                  <a:gd name="T5" fmla="*/ 79 h 80"/>
                  <a:gd name="T6" fmla="*/ 60 w 66"/>
                  <a:gd name="T7" fmla="*/ 78 h 80"/>
                  <a:gd name="T8" fmla="*/ 1 w 66"/>
                  <a:gd name="T9" fmla="*/ 5 h 80"/>
                  <a:gd name="T10" fmla="*/ 2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7"/>
                      <a:pt x="65" y="79"/>
                    </a:cubicBezTo>
                    <a:cubicBezTo>
                      <a:pt x="63" y="80"/>
                      <a:pt x="61" y="80"/>
                      <a:pt x="60" y="78"/>
                    </a:cubicBezTo>
                    <a:cubicBezTo>
                      <a:pt x="1" y="5"/>
                      <a:pt x="1" y="5"/>
                      <a:pt x="1" y="5"/>
                    </a:cubicBezTo>
                    <a:cubicBezTo>
                      <a:pt x="0" y="4"/>
                      <a:pt x="0" y="2"/>
                      <a:pt x="2" y="1"/>
                    </a:cubicBezTo>
                    <a:cubicBezTo>
                      <a:pt x="3" y="0"/>
                      <a:pt x="5"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47"/>
              <p:cNvSpPr/>
              <p:nvPr/>
            </p:nvSpPr>
            <p:spPr bwMode="auto">
              <a:xfrm>
                <a:off x="3481388" y="2522538"/>
                <a:ext cx="160338" cy="196850"/>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48"/>
              <p:cNvSpPr/>
              <p:nvPr/>
            </p:nvSpPr>
            <p:spPr bwMode="auto">
              <a:xfrm>
                <a:off x="3511551" y="2497138"/>
                <a:ext cx="158750" cy="195263"/>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1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0"/>
                      <a:pt x="60" y="79"/>
                    </a:cubicBezTo>
                    <a:cubicBezTo>
                      <a:pt x="1" y="6"/>
                      <a:pt x="1" y="6"/>
                      <a:pt x="1" y="6"/>
                    </a:cubicBezTo>
                    <a:cubicBezTo>
                      <a:pt x="0" y="5"/>
                      <a:pt x="0" y="3"/>
                      <a:pt x="1" y="1"/>
                    </a:cubicBezTo>
                    <a:cubicBezTo>
                      <a:pt x="2" y="0"/>
                      <a:pt x="4"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Freeform 49"/>
              <p:cNvSpPr/>
              <p:nvPr/>
            </p:nvSpPr>
            <p:spPr bwMode="auto">
              <a:xfrm>
                <a:off x="3665538" y="2359025"/>
                <a:ext cx="160338" cy="195263"/>
              </a:xfrm>
              <a:custGeom>
                <a:gdLst>
                  <a:gd name="T0" fmla="*/ 5 w 66"/>
                  <a:gd name="T1" fmla="*/ 2 h 81"/>
                  <a:gd name="T2" fmla="*/ 64 w 66"/>
                  <a:gd name="T3" fmla="*/ 75 h 81"/>
                  <a:gd name="T4" fmla="*/ 64 w 66"/>
                  <a:gd name="T5" fmla="*/ 79 h 81"/>
                  <a:gd name="T6" fmla="*/ 60 w 66"/>
                  <a:gd name="T7" fmla="*/ 79 h 81"/>
                  <a:gd name="T8" fmla="*/ 1 w 66"/>
                  <a:gd name="T9" fmla="*/ 6 h 81"/>
                  <a:gd name="T10" fmla="*/ 1 w 66"/>
                  <a:gd name="T11" fmla="*/ 1 h 81"/>
                  <a:gd name="T12" fmla="*/ 5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5" y="2"/>
                    </a:moveTo>
                    <a:cubicBezTo>
                      <a:pt x="64" y="75"/>
                      <a:pt x="64" y="75"/>
                      <a:pt x="64" y="75"/>
                    </a:cubicBezTo>
                    <a:cubicBezTo>
                      <a:pt x="66" y="76"/>
                      <a:pt x="65" y="78"/>
                      <a:pt x="64" y="79"/>
                    </a:cubicBezTo>
                    <a:cubicBezTo>
                      <a:pt x="63" y="81"/>
                      <a:pt x="61" y="80"/>
                      <a:pt x="60" y="79"/>
                    </a:cubicBezTo>
                    <a:cubicBezTo>
                      <a:pt x="1" y="6"/>
                      <a:pt x="1" y="6"/>
                      <a:pt x="1" y="6"/>
                    </a:cubicBezTo>
                    <a:cubicBezTo>
                      <a:pt x="0" y="5"/>
                      <a:pt x="0" y="3"/>
                      <a:pt x="1" y="1"/>
                    </a:cubicBezTo>
                    <a:cubicBezTo>
                      <a:pt x="2" y="0"/>
                      <a:pt x="4" y="0"/>
                      <a:pt x="5"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Freeform 50"/>
              <p:cNvSpPr/>
              <p:nvPr/>
            </p:nvSpPr>
            <p:spPr bwMode="auto">
              <a:xfrm>
                <a:off x="3692526" y="2332038"/>
                <a:ext cx="161925" cy="193675"/>
              </a:xfrm>
              <a:custGeom>
                <a:gdLst>
                  <a:gd name="T0" fmla="*/ 6 w 67"/>
                  <a:gd name="T1" fmla="*/ 2 h 80"/>
                  <a:gd name="T2" fmla="*/ 65 w 67"/>
                  <a:gd name="T3" fmla="*/ 74 h 80"/>
                  <a:gd name="T4" fmla="*/ 65 w 67"/>
                  <a:gd name="T5" fmla="*/ 79 h 80"/>
                  <a:gd name="T6" fmla="*/ 61 w 67"/>
                  <a:gd name="T7" fmla="*/ 79 h 80"/>
                  <a:gd name="T8" fmla="*/ 2 w 67"/>
                  <a:gd name="T9" fmla="*/ 6 h 80"/>
                  <a:gd name="T10" fmla="*/ 2 w 67"/>
                  <a:gd name="T11" fmla="*/ 1 h 80"/>
                  <a:gd name="T12" fmla="*/ 6 w 67"/>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7" h="80">
                    <a:moveTo>
                      <a:pt x="6" y="2"/>
                    </a:moveTo>
                    <a:cubicBezTo>
                      <a:pt x="65" y="74"/>
                      <a:pt x="65" y="74"/>
                      <a:pt x="65" y="74"/>
                    </a:cubicBezTo>
                    <a:cubicBezTo>
                      <a:pt x="67" y="76"/>
                      <a:pt x="66" y="78"/>
                      <a:pt x="65" y="79"/>
                    </a:cubicBezTo>
                    <a:cubicBezTo>
                      <a:pt x="64" y="80"/>
                      <a:pt x="62" y="80"/>
                      <a:pt x="61" y="79"/>
                    </a:cubicBezTo>
                    <a:cubicBezTo>
                      <a:pt x="2" y="6"/>
                      <a:pt x="2" y="6"/>
                      <a:pt x="2" y="6"/>
                    </a:cubicBezTo>
                    <a:cubicBezTo>
                      <a:pt x="0" y="5"/>
                      <a:pt x="1"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1" name="Freeform 51"/>
              <p:cNvSpPr/>
              <p:nvPr/>
            </p:nvSpPr>
            <p:spPr bwMode="auto">
              <a:xfrm>
                <a:off x="3848101" y="2176463"/>
                <a:ext cx="160338" cy="193675"/>
              </a:xfrm>
              <a:custGeom>
                <a:gdLst>
                  <a:gd name="T0" fmla="*/ 6 w 66"/>
                  <a:gd name="T1" fmla="*/ 1 h 80"/>
                  <a:gd name="T2" fmla="*/ 65 w 66"/>
                  <a:gd name="T3" fmla="*/ 74 h 80"/>
                  <a:gd name="T4" fmla="*/ 64 w 66"/>
                  <a:gd name="T5" fmla="*/ 79 h 80"/>
                  <a:gd name="T6" fmla="*/ 60 w 66"/>
                  <a:gd name="T7" fmla="*/ 78 h 80"/>
                  <a:gd name="T8" fmla="*/ 1 w 66"/>
                  <a:gd name="T9" fmla="*/ 6 h 80"/>
                  <a:gd name="T10" fmla="*/ 1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8"/>
                      <a:pt x="64" y="79"/>
                    </a:cubicBezTo>
                    <a:cubicBezTo>
                      <a:pt x="63" y="80"/>
                      <a:pt x="61" y="80"/>
                      <a:pt x="60" y="78"/>
                    </a:cubicBezTo>
                    <a:cubicBezTo>
                      <a:pt x="1" y="6"/>
                      <a:pt x="1" y="6"/>
                      <a:pt x="1" y="6"/>
                    </a:cubicBezTo>
                    <a:cubicBezTo>
                      <a:pt x="0" y="4"/>
                      <a:pt x="0" y="2"/>
                      <a:pt x="1" y="1"/>
                    </a:cubicBezTo>
                    <a:cubicBezTo>
                      <a:pt x="2" y="0"/>
                      <a:pt x="4"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Freeform 52"/>
              <p:cNvSpPr/>
              <p:nvPr/>
            </p:nvSpPr>
            <p:spPr bwMode="auto">
              <a:xfrm>
                <a:off x="3876676" y="2151063"/>
                <a:ext cx="160338" cy="193675"/>
              </a:xfrm>
              <a:custGeom>
                <a:gdLst>
                  <a:gd name="T0" fmla="*/ 6 w 66"/>
                  <a:gd name="T1" fmla="*/ 1 h 80"/>
                  <a:gd name="T2" fmla="*/ 65 w 66"/>
                  <a:gd name="T3" fmla="*/ 74 h 80"/>
                  <a:gd name="T4" fmla="*/ 64 w 66"/>
                  <a:gd name="T5" fmla="*/ 79 h 80"/>
                  <a:gd name="T6" fmla="*/ 60 w 66"/>
                  <a:gd name="T7" fmla="*/ 78 h 80"/>
                  <a:gd name="T8" fmla="*/ 1 w 66"/>
                  <a:gd name="T9" fmla="*/ 5 h 80"/>
                  <a:gd name="T10" fmla="*/ 1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7"/>
                      <a:pt x="64" y="79"/>
                    </a:cubicBezTo>
                    <a:cubicBezTo>
                      <a:pt x="63" y="80"/>
                      <a:pt x="61" y="80"/>
                      <a:pt x="60" y="78"/>
                    </a:cubicBezTo>
                    <a:cubicBezTo>
                      <a:pt x="1" y="5"/>
                      <a:pt x="1" y="5"/>
                      <a:pt x="1" y="5"/>
                    </a:cubicBezTo>
                    <a:cubicBezTo>
                      <a:pt x="0" y="4"/>
                      <a:pt x="0" y="2"/>
                      <a:pt x="1" y="1"/>
                    </a:cubicBezTo>
                    <a:cubicBezTo>
                      <a:pt x="2" y="0"/>
                      <a:pt x="4"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Freeform 53"/>
              <p:cNvSpPr/>
              <p:nvPr/>
            </p:nvSpPr>
            <p:spPr bwMode="auto">
              <a:xfrm>
                <a:off x="4027488" y="2008188"/>
                <a:ext cx="158750" cy="193675"/>
              </a:xfrm>
              <a:custGeom>
                <a:gdLst>
                  <a:gd name="T0" fmla="*/ 6 w 66"/>
                  <a:gd name="T1" fmla="*/ 2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4" y="80"/>
                      <a:pt x="62" y="80"/>
                      <a:pt x="60" y="79"/>
                    </a:cubicBezTo>
                    <a:cubicBezTo>
                      <a:pt x="1" y="6"/>
                      <a:pt x="1" y="6"/>
                      <a:pt x="1" y="6"/>
                    </a:cubicBezTo>
                    <a:cubicBezTo>
                      <a:pt x="0" y="5"/>
                      <a:pt x="0" y="3"/>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Freeform 54"/>
              <p:cNvSpPr/>
              <p:nvPr/>
            </p:nvSpPr>
            <p:spPr bwMode="auto">
              <a:xfrm>
                <a:off x="4056063" y="1981200"/>
                <a:ext cx="160338" cy="193675"/>
              </a:xfrm>
              <a:custGeom>
                <a:gdLst>
                  <a:gd name="T0" fmla="*/ 6 w 66"/>
                  <a:gd name="T1" fmla="*/ 2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3" y="80"/>
                      <a:pt x="61" y="80"/>
                      <a:pt x="60" y="79"/>
                    </a:cubicBezTo>
                    <a:cubicBezTo>
                      <a:pt x="1" y="6"/>
                      <a:pt x="1" y="6"/>
                      <a:pt x="1" y="6"/>
                    </a:cubicBezTo>
                    <a:cubicBezTo>
                      <a:pt x="0" y="5"/>
                      <a:pt x="0"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55"/>
              <p:cNvSpPr/>
              <p:nvPr/>
            </p:nvSpPr>
            <p:spPr bwMode="auto">
              <a:xfrm>
                <a:off x="4208463" y="1838325"/>
                <a:ext cx="160338" cy="196850"/>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56"/>
              <p:cNvSpPr/>
              <p:nvPr/>
            </p:nvSpPr>
            <p:spPr bwMode="auto">
              <a:xfrm>
                <a:off x="4238626" y="1811338"/>
                <a:ext cx="158750" cy="196850"/>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1"/>
                      <a:pt x="60" y="79"/>
                    </a:cubicBezTo>
                    <a:cubicBezTo>
                      <a:pt x="1" y="6"/>
                      <a:pt x="1" y="6"/>
                      <a:pt x="1" y="6"/>
                    </a:cubicBezTo>
                    <a:cubicBezTo>
                      <a:pt x="0" y="5"/>
                      <a:pt x="0" y="3"/>
                      <a:pt x="1" y="2"/>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57"/>
              <p:cNvSpPr/>
              <p:nvPr/>
            </p:nvSpPr>
            <p:spPr bwMode="auto">
              <a:xfrm>
                <a:off x="4387851" y="1671638"/>
                <a:ext cx="160338" cy="193675"/>
              </a:xfrm>
              <a:custGeom>
                <a:gdLst>
                  <a:gd name="T0" fmla="*/ 6 w 66"/>
                  <a:gd name="T1" fmla="*/ 2 h 80"/>
                  <a:gd name="T2" fmla="*/ 65 w 66"/>
                  <a:gd name="T3" fmla="*/ 74 h 80"/>
                  <a:gd name="T4" fmla="*/ 65 w 66"/>
                  <a:gd name="T5" fmla="*/ 79 h 80"/>
                  <a:gd name="T6" fmla="*/ 61 w 66"/>
                  <a:gd name="T7" fmla="*/ 79 h 80"/>
                  <a:gd name="T8" fmla="*/ 2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4" y="80"/>
                      <a:pt x="62" y="80"/>
                      <a:pt x="61" y="79"/>
                    </a:cubicBezTo>
                    <a:cubicBezTo>
                      <a:pt x="2" y="6"/>
                      <a:pt x="2" y="6"/>
                      <a:pt x="2" y="6"/>
                    </a:cubicBezTo>
                    <a:cubicBezTo>
                      <a:pt x="0" y="5"/>
                      <a:pt x="1"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Freeform 58"/>
              <p:cNvSpPr/>
              <p:nvPr/>
            </p:nvSpPr>
            <p:spPr bwMode="auto">
              <a:xfrm>
                <a:off x="4416426" y="1644650"/>
                <a:ext cx="160338" cy="193675"/>
              </a:xfrm>
              <a:custGeom>
                <a:gdLst>
                  <a:gd name="T0" fmla="*/ 6 w 66"/>
                  <a:gd name="T1" fmla="*/ 1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6"/>
                      <a:pt x="66" y="78"/>
                      <a:pt x="65" y="79"/>
                    </a:cubicBezTo>
                    <a:cubicBezTo>
                      <a:pt x="64" y="80"/>
                      <a:pt x="62" y="80"/>
                      <a:pt x="60" y="79"/>
                    </a:cubicBezTo>
                    <a:cubicBezTo>
                      <a:pt x="1" y="6"/>
                      <a:pt x="1" y="6"/>
                      <a:pt x="1" y="6"/>
                    </a:cubicBezTo>
                    <a:cubicBezTo>
                      <a:pt x="0" y="4"/>
                      <a:pt x="0" y="2"/>
                      <a:pt x="2" y="1"/>
                    </a:cubicBezTo>
                    <a:cubicBezTo>
                      <a:pt x="3" y="0"/>
                      <a:pt x="5"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9" name="Freeform 59"/>
              <p:cNvSpPr/>
              <p:nvPr/>
            </p:nvSpPr>
            <p:spPr bwMode="auto">
              <a:xfrm>
                <a:off x="4586288" y="1487488"/>
                <a:ext cx="160338" cy="196850"/>
              </a:xfrm>
              <a:custGeom>
                <a:gdLst>
                  <a:gd name="T0" fmla="*/ 5 w 66"/>
                  <a:gd name="T1" fmla="*/ 2 h 81"/>
                  <a:gd name="T2" fmla="*/ 64 w 66"/>
                  <a:gd name="T3" fmla="*/ 75 h 81"/>
                  <a:gd name="T4" fmla="*/ 64 w 66"/>
                  <a:gd name="T5" fmla="*/ 80 h 81"/>
                  <a:gd name="T6" fmla="*/ 60 w 66"/>
                  <a:gd name="T7" fmla="*/ 79 h 81"/>
                  <a:gd name="T8" fmla="*/ 1 w 66"/>
                  <a:gd name="T9" fmla="*/ 6 h 81"/>
                  <a:gd name="T10" fmla="*/ 1 w 66"/>
                  <a:gd name="T11" fmla="*/ 2 h 81"/>
                  <a:gd name="T12" fmla="*/ 5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5" y="2"/>
                    </a:moveTo>
                    <a:cubicBezTo>
                      <a:pt x="64" y="75"/>
                      <a:pt x="64" y="75"/>
                      <a:pt x="64" y="75"/>
                    </a:cubicBezTo>
                    <a:cubicBezTo>
                      <a:pt x="66" y="76"/>
                      <a:pt x="65" y="78"/>
                      <a:pt x="64" y="80"/>
                    </a:cubicBezTo>
                    <a:cubicBezTo>
                      <a:pt x="63" y="81"/>
                      <a:pt x="61" y="81"/>
                      <a:pt x="60" y="79"/>
                    </a:cubicBezTo>
                    <a:cubicBezTo>
                      <a:pt x="1" y="6"/>
                      <a:pt x="1" y="6"/>
                      <a:pt x="1" y="6"/>
                    </a:cubicBezTo>
                    <a:cubicBezTo>
                      <a:pt x="0" y="5"/>
                      <a:pt x="0" y="3"/>
                      <a:pt x="1" y="2"/>
                    </a:cubicBezTo>
                    <a:cubicBezTo>
                      <a:pt x="2" y="0"/>
                      <a:pt x="4" y="1"/>
                      <a:pt x="5"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Freeform 60"/>
              <p:cNvSpPr/>
              <p:nvPr/>
            </p:nvSpPr>
            <p:spPr bwMode="auto">
              <a:xfrm>
                <a:off x="4613276" y="1460500"/>
                <a:ext cx="161925" cy="196850"/>
              </a:xfrm>
              <a:custGeom>
                <a:gdLst>
                  <a:gd name="T0" fmla="*/ 6 w 67"/>
                  <a:gd name="T1" fmla="*/ 2 h 81"/>
                  <a:gd name="T2" fmla="*/ 65 w 67"/>
                  <a:gd name="T3" fmla="*/ 75 h 81"/>
                  <a:gd name="T4" fmla="*/ 65 w 67"/>
                  <a:gd name="T5" fmla="*/ 79 h 81"/>
                  <a:gd name="T6" fmla="*/ 61 w 67"/>
                  <a:gd name="T7" fmla="*/ 79 h 81"/>
                  <a:gd name="T8" fmla="*/ 2 w 67"/>
                  <a:gd name="T9" fmla="*/ 6 h 81"/>
                  <a:gd name="T10" fmla="*/ 2 w 67"/>
                  <a:gd name="T11" fmla="*/ 1 h 81"/>
                  <a:gd name="T12" fmla="*/ 6 w 67"/>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7" h="81">
                    <a:moveTo>
                      <a:pt x="6" y="2"/>
                    </a:moveTo>
                    <a:cubicBezTo>
                      <a:pt x="65" y="75"/>
                      <a:pt x="65" y="75"/>
                      <a:pt x="65" y="75"/>
                    </a:cubicBezTo>
                    <a:cubicBezTo>
                      <a:pt x="67" y="76"/>
                      <a:pt x="66" y="78"/>
                      <a:pt x="65" y="79"/>
                    </a:cubicBezTo>
                    <a:cubicBezTo>
                      <a:pt x="64" y="81"/>
                      <a:pt x="62" y="80"/>
                      <a:pt x="61" y="79"/>
                    </a:cubicBezTo>
                    <a:cubicBezTo>
                      <a:pt x="2" y="6"/>
                      <a:pt x="2" y="6"/>
                      <a:pt x="2" y="6"/>
                    </a:cubicBezTo>
                    <a:cubicBezTo>
                      <a:pt x="0" y="5"/>
                      <a:pt x="1" y="3"/>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1" name="Freeform 61"/>
              <p:cNvSpPr/>
              <p:nvPr/>
            </p:nvSpPr>
            <p:spPr bwMode="auto">
              <a:xfrm>
                <a:off x="4770438" y="1316038"/>
                <a:ext cx="160338" cy="195263"/>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2" name="Freeform 62"/>
              <p:cNvSpPr/>
              <p:nvPr/>
            </p:nvSpPr>
            <p:spPr bwMode="auto">
              <a:xfrm>
                <a:off x="4800601" y="1289050"/>
                <a:ext cx="158750" cy="196850"/>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1"/>
                      <a:pt x="60" y="79"/>
                    </a:cubicBezTo>
                    <a:cubicBezTo>
                      <a:pt x="1" y="6"/>
                      <a:pt x="1" y="6"/>
                      <a:pt x="1" y="6"/>
                    </a:cubicBezTo>
                    <a:cubicBezTo>
                      <a:pt x="0" y="5"/>
                      <a:pt x="0" y="3"/>
                      <a:pt x="1" y="2"/>
                    </a:cubicBezTo>
                    <a:cubicBezTo>
                      <a:pt x="2" y="0"/>
                      <a:pt x="4"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Freeform 63"/>
              <p:cNvSpPr/>
              <p:nvPr/>
            </p:nvSpPr>
            <p:spPr bwMode="auto">
              <a:xfrm>
                <a:off x="2587626" y="1308100"/>
                <a:ext cx="1036638" cy="1274763"/>
              </a:xfrm>
              <a:custGeom>
                <a:gdLst>
                  <a:gd name="T0" fmla="*/ 3 w 653"/>
                  <a:gd name="T1" fmla="*/ 0 h 803"/>
                  <a:gd name="T2" fmla="*/ 653 w 653"/>
                  <a:gd name="T3" fmla="*/ 800 h 803"/>
                  <a:gd name="T4" fmla="*/ 650 w 653"/>
                  <a:gd name="T5" fmla="*/ 803 h 803"/>
                  <a:gd name="T6" fmla="*/ 0 w 653"/>
                  <a:gd name="T7" fmla="*/ 2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0"/>
                    </a:lnTo>
                    <a:lnTo>
                      <a:pt x="650" y="803"/>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64"/>
              <p:cNvSpPr/>
              <p:nvPr/>
            </p:nvSpPr>
            <p:spPr bwMode="auto">
              <a:xfrm>
                <a:off x="2490788" y="1398588"/>
                <a:ext cx="1036638" cy="1274763"/>
              </a:xfrm>
              <a:custGeom>
                <a:gdLst>
                  <a:gd name="T0" fmla="*/ 3 w 653"/>
                  <a:gd name="T1" fmla="*/ 0 h 803"/>
                  <a:gd name="T2" fmla="*/ 653 w 653"/>
                  <a:gd name="T3" fmla="*/ 800 h 803"/>
                  <a:gd name="T4" fmla="*/ 650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0"/>
                    </a:lnTo>
                    <a:lnTo>
                      <a:pt x="650"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Freeform 65"/>
              <p:cNvSpPr/>
              <p:nvPr/>
            </p:nvSpPr>
            <p:spPr bwMode="auto">
              <a:xfrm>
                <a:off x="2408238" y="1476375"/>
                <a:ext cx="1035050" cy="1274763"/>
              </a:xfrm>
              <a:custGeom>
                <a:gdLst>
                  <a:gd name="T0" fmla="*/ 2 w 652"/>
                  <a:gd name="T1" fmla="*/ 0 h 803"/>
                  <a:gd name="T2" fmla="*/ 652 w 652"/>
                  <a:gd name="T3" fmla="*/ 801 h 803"/>
                  <a:gd name="T4" fmla="*/ 650 w 652"/>
                  <a:gd name="T5" fmla="*/ 803 h 803"/>
                  <a:gd name="T6" fmla="*/ 0 w 652"/>
                  <a:gd name="T7" fmla="*/ 1 h 803"/>
                  <a:gd name="T8" fmla="*/ 2 w 652"/>
                  <a:gd name="T9" fmla="*/ 0 h 803"/>
                </a:gdLst>
                <a:cxnLst>
                  <a:cxn ang="0">
                    <a:pos x="T0" y="T1"/>
                  </a:cxn>
                  <a:cxn ang="0">
                    <a:pos x="T2" y="T3"/>
                  </a:cxn>
                  <a:cxn ang="0">
                    <a:pos x="T4" y="T5"/>
                  </a:cxn>
                  <a:cxn ang="0">
                    <a:pos x="T6" y="T7"/>
                  </a:cxn>
                  <a:cxn ang="0">
                    <a:pos x="T8" y="T9"/>
                  </a:cxn>
                </a:cxnLst>
                <a:rect l="0" t="0" r="r" b="b"/>
                <a:pathLst>
                  <a:path w="652" h="803">
                    <a:moveTo>
                      <a:pt x="2" y="0"/>
                    </a:moveTo>
                    <a:lnTo>
                      <a:pt x="652" y="801"/>
                    </a:lnTo>
                    <a:lnTo>
                      <a:pt x="650" y="803"/>
                    </a:lnTo>
                    <a:lnTo>
                      <a:pt x="0" y="1"/>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66"/>
              <p:cNvSpPr/>
              <p:nvPr/>
            </p:nvSpPr>
            <p:spPr bwMode="auto">
              <a:xfrm>
                <a:off x="2679701" y="1222375"/>
                <a:ext cx="1035050" cy="1276350"/>
              </a:xfrm>
              <a:custGeom>
                <a:gdLst>
                  <a:gd name="T0" fmla="*/ 2 w 652"/>
                  <a:gd name="T1" fmla="*/ 0 h 804"/>
                  <a:gd name="T2" fmla="*/ 652 w 652"/>
                  <a:gd name="T3" fmla="*/ 801 h 804"/>
                  <a:gd name="T4" fmla="*/ 650 w 652"/>
                  <a:gd name="T5" fmla="*/ 804 h 804"/>
                  <a:gd name="T6" fmla="*/ 0 w 652"/>
                  <a:gd name="T7" fmla="*/ 3 h 804"/>
                  <a:gd name="T8" fmla="*/ 2 w 652"/>
                  <a:gd name="T9" fmla="*/ 0 h 804"/>
                </a:gdLst>
                <a:cxnLst>
                  <a:cxn ang="0">
                    <a:pos x="T0" y="T1"/>
                  </a:cxn>
                  <a:cxn ang="0">
                    <a:pos x="T2" y="T3"/>
                  </a:cxn>
                  <a:cxn ang="0">
                    <a:pos x="T4" y="T5"/>
                  </a:cxn>
                  <a:cxn ang="0">
                    <a:pos x="T6" y="T7"/>
                  </a:cxn>
                  <a:cxn ang="0">
                    <a:pos x="T8" y="T9"/>
                  </a:cxn>
                </a:cxnLst>
                <a:rect l="0" t="0" r="r" b="b"/>
                <a:pathLst>
                  <a:path w="652" h="804">
                    <a:moveTo>
                      <a:pt x="2" y="0"/>
                    </a:moveTo>
                    <a:lnTo>
                      <a:pt x="652" y="801"/>
                    </a:lnTo>
                    <a:lnTo>
                      <a:pt x="650" y="804"/>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Freeform 67"/>
              <p:cNvSpPr/>
              <p:nvPr/>
            </p:nvSpPr>
            <p:spPr bwMode="auto">
              <a:xfrm>
                <a:off x="2771776" y="1136650"/>
                <a:ext cx="1035050" cy="1274763"/>
              </a:xfrm>
              <a:custGeom>
                <a:gdLst>
                  <a:gd name="T0" fmla="*/ 2 w 652"/>
                  <a:gd name="T1" fmla="*/ 0 h 803"/>
                  <a:gd name="T2" fmla="*/ 652 w 652"/>
                  <a:gd name="T3" fmla="*/ 802 h 803"/>
                  <a:gd name="T4" fmla="*/ 650 w 652"/>
                  <a:gd name="T5" fmla="*/ 803 h 803"/>
                  <a:gd name="T6" fmla="*/ 0 w 652"/>
                  <a:gd name="T7" fmla="*/ 3 h 803"/>
                  <a:gd name="T8" fmla="*/ 2 w 652"/>
                  <a:gd name="T9" fmla="*/ 0 h 803"/>
                </a:gdLst>
                <a:cxnLst>
                  <a:cxn ang="0">
                    <a:pos x="T0" y="T1"/>
                  </a:cxn>
                  <a:cxn ang="0">
                    <a:pos x="T2" y="T3"/>
                  </a:cxn>
                  <a:cxn ang="0">
                    <a:pos x="T4" y="T5"/>
                  </a:cxn>
                  <a:cxn ang="0">
                    <a:pos x="T6" y="T7"/>
                  </a:cxn>
                  <a:cxn ang="0">
                    <a:pos x="T8" y="T9"/>
                  </a:cxn>
                </a:cxnLst>
                <a:rect l="0" t="0" r="r" b="b"/>
                <a:pathLst>
                  <a:path w="652" h="803">
                    <a:moveTo>
                      <a:pt x="2" y="0"/>
                    </a:moveTo>
                    <a:lnTo>
                      <a:pt x="652" y="802"/>
                    </a:lnTo>
                    <a:lnTo>
                      <a:pt x="650" y="803"/>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Freeform 68"/>
              <p:cNvSpPr/>
              <p:nvPr/>
            </p:nvSpPr>
            <p:spPr bwMode="auto">
              <a:xfrm>
                <a:off x="2862263" y="1052513"/>
                <a:ext cx="1036638" cy="1274763"/>
              </a:xfrm>
              <a:custGeom>
                <a:gdLst>
                  <a:gd name="T0" fmla="*/ 3 w 653"/>
                  <a:gd name="T1" fmla="*/ 0 h 803"/>
                  <a:gd name="T2" fmla="*/ 653 w 653"/>
                  <a:gd name="T3" fmla="*/ 801 h 803"/>
                  <a:gd name="T4" fmla="*/ 650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1"/>
                    </a:lnTo>
                    <a:lnTo>
                      <a:pt x="650"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69"/>
              <p:cNvSpPr/>
              <p:nvPr/>
            </p:nvSpPr>
            <p:spPr bwMode="auto">
              <a:xfrm>
                <a:off x="2954338" y="965200"/>
                <a:ext cx="1036638" cy="1277938"/>
              </a:xfrm>
              <a:custGeom>
                <a:gdLst>
                  <a:gd name="T0" fmla="*/ 3 w 653"/>
                  <a:gd name="T1" fmla="*/ 0 h 805"/>
                  <a:gd name="T2" fmla="*/ 653 w 653"/>
                  <a:gd name="T3" fmla="*/ 802 h 805"/>
                  <a:gd name="T4" fmla="*/ 650 w 653"/>
                  <a:gd name="T5" fmla="*/ 805 h 805"/>
                  <a:gd name="T6" fmla="*/ 0 w 653"/>
                  <a:gd name="T7" fmla="*/ 3 h 805"/>
                  <a:gd name="T8" fmla="*/ 3 w 653"/>
                  <a:gd name="T9" fmla="*/ 0 h 805"/>
                </a:gdLst>
                <a:cxnLst>
                  <a:cxn ang="0">
                    <a:pos x="T0" y="T1"/>
                  </a:cxn>
                  <a:cxn ang="0">
                    <a:pos x="T2" y="T3"/>
                  </a:cxn>
                  <a:cxn ang="0">
                    <a:pos x="T4" y="T5"/>
                  </a:cxn>
                  <a:cxn ang="0">
                    <a:pos x="T6" y="T7"/>
                  </a:cxn>
                  <a:cxn ang="0">
                    <a:pos x="T8" y="T9"/>
                  </a:cxn>
                </a:cxnLst>
                <a:rect l="0" t="0" r="r" b="b"/>
                <a:pathLst>
                  <a:path w="653" h="805">
                    <a:moveTo>
                      <a:pt x="3" y="0"/>
                    </a:moveTo>
                    <a:lnTo>
                      <a:pt x="653" y="802"/>
                    </a:lnTo>
                    <a:lnTo>
                      <a:pt x="650" y="805"/>
                    </a:lnTo>
                    <a:lnTo>
                      <a:pt x="0" y="3"/>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0" name="Freeform 70"/>
              <p:cNvSpPr/>
              <p:nvPr/>
            </p:nvSpPr>
            <p:spPr bwMode="auto">
              <a:xfrm>
                <a:off x="3046413" y="881063"/>
                <a:ext cx="1036638" cy="1276350"/>
              </a:xfrm>
              <a:custGeom>
                <a:gdLst>
                  <a:gd name="T0" fmla="*/ 1 w 653"/>
                  <a:gd name="T1" fmla="*/ 0 h 804"/>
                  <a:gd name="T2" fmla="*/ 653 w 653"/>
                  <a:gd name="T3" fmla="*/ 801 h 804"/>
                  <a:gd name="T4" fmla="*/ 650 w 653"/>
                  <a:gd name="T5" fmla="*/ 804 h 804"/>
                  <a:gd name="T6" fmla="*/ 0 w 653"/>
                  <a:gd name="T7" fmla="*/ 1 h 804"/>
                  <a:gd name="T8" fmla="*/ 1 w 653"/>
                  <a:gd name="T9" fmla="*/ 0 h 804"/>
                </a:gdLst>
                <a:cxnLst>
                  <a:cxn ang="0">
                    <a:pos x="T0" y="T1"/>
                  </a:cxn>
                  <a:cxn ang="0">
                    <a:pos x="T2" y="T3"/>
                  </a:cxn>
                  <a:cxn ang="0">
                    <a:pos x="T4" y="T5"/>
                  </a:cxn>
                  <a:cxn ang="0">
                    <a:pos x="T6" y="T7"/>
                  </a:cxn>
                  <a:cxn ang="0">
                    <a:pos x="T8" y="T9"/>
                  </a:cxn>
                </a:cxnLst>
                <a:rect l="0" t="0" r="r" b="b"/>
                <a:pathLst>
                  <a:path w="653" h="804">
                    <a:moveTo>
                      <a:pt x="1" y="0"/>
                    </a:moveTo>
                    <a:lnTo>
                      <a:pt x="653" y="801"/>
                    </a:lnTo>
                    <a:lnTo>
                      <a:pt x="650" y="804"/>
                    </a:lnTo>
                    <a:lnTo>
                      <a:pt x="0" y="1"/>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1" name="Freeform 71"/>
              <p:cNvSpPr/>
              <p:nvPr/>
            </p:nvSpPr>
            <p:spPr bwMode="auto">
              <a:xfrm>
                <a:off x="3133726" y="798513"/>
                <a:ext cx="1036638" cy="1276350"/>
              </a:xfrm>
              <a:custGeom>
                <a:gdLst>
                  <a:gd name="T0" fmla="*/ 3 w 653"/>
                  <a:gd name="T1" fmla="*/ 0 h 804"/>
                  <a:gd name="T2" fmla="*/ 653 w 653"/>
                  <a:gd name="T3" fmla="*/ 801 h 804"/>
                  <a:gd name="T4" fmla="*/ 650 w 653"/>
                  <a:gd name="T5" fmla="*/ 804 h 804"/>
                  <a:gd name="T6" fmla="*/ 0 w 653"/>
                  <a:gd name="T7" fmla="*/ 1 h 804"/>
                  <a:gd name="T8" fmla="*/ 3 w 653"/>
                  <a:gd name="T9" fmla="*/ 0 h 804"/>
                </a:gdLst>
                <a:cxnLst>
                  <a:cxn ang="0">
                    <a:pos x="T0" y="T1"/>
                  </a:cxn>
                  <a:cxn ang="0">
                    <a:pos x="T2" y="T3"/>
                  </a:cxn>
                  <a:cxn ang="0">
                    <a:pos x="T4" y="T5"/>
                  </a:cxn>
                  <a:cxn ang="0">
                    <a:pos x="T6" y="T7"/>
                  </a:cxn>
                  <a:cxn ang="0">
                    <a:pos x="T8" y="T9"/>
                  </a:cxn>
                </a:cxnLst>
                <a:rect l="0" t="0" r="r" b="b"/>
                <a:pathLst>
                  <a:path w="653" h="804">
                    <a:moveTo>
                      <a:pt x="3" y="0"/>
                    </a:moveTo>
                    <a:lnTo>
                      <a:pt x="653" y="801"/>
                    </a:lnTo>
                    <a:lnTo>
                      <a:pt x="650" y="804"/>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72"/>
              <p:cNvSpPr/>
              <p:nvPr/>
            </p:nvSpPr>
            <p:spPr bwMode="auto">
              <a:xfrm>
                <a:off x="3230563" y="708025"/>
                <a:ext cx="1036638" cy="1277938"/>
              </a:xfrm>
              <a:custGeom>
                <a:gdLst>
                  <a:gd name="T0" fmla="*/ 1 w 653"/>
                  <a:gd name="T1" fmla="*/ 0 h 805"/>
                  <a:gd name="T2" fmla="*/ 653 w 653"/>
                  <a:gd name="T3" fmla="*/ 802 h 805"/>
                  <a:gd name="T4" fmla="*/ 650 w 653"/>
                  <a:gd name="T5" fmla="*/ 805 h 805"/>
                  <a:gd name="T6" fmla="*/ 0 w 653"/>
                  <a:gd name="T7" fmla="*/ 4 h 805"/>
                  <a:gd name="T8" fmla="*/ 1 w 653"/>
                  <a:gd name="T9" fmla="*/ 0 h 805"/>
                </a:gdLst>
                <a:cxnLst>
                  <a:cxn ang="0">
                    <a:pos x="T0" y="T1"/>
                  </a:cxn>
                  <a:cxn ang="0">
                    <a:pos x="T2" y="T3"/>
                  </a:cxn>
                  <a:cxn ang="0">
                    <a:pos x="T4" y="T5"/>
                  </a:cxn>
                  <a:cxn ang="0">
                    <a:pos x="T6" y="T7"/>
                  </a:cxn>
                  <a:cxn ang="0">
                    <a:pos x="T8" y="T9"/>
                  </a:cxn>
                </a:cxnLst>
                <a:rect l="0" t="0" r="r" b="b"/>
                <a:pathLst>
                  <a:path w="653" h="805">
                    <a:moveTo>
                      <a:pt x="1" y="0"/>
                    </a:moveTo>
                    <a:lnTo>
                      <a:pt x="653" y="802"/>
                    </a:lnTo>
                    <a:lnTo>
                      <a:pt x="650" y="805"/>
                    </a:lnTo>
                    <a:lnTo>
                      <a:pt x="0" y="4"/>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73"/>
              <p:cNvSpPr/>
              <p:nvPr/>
            </p:nvSpPr>
            <p:spPr bwMode="auto">
              <a:xfrm>
                <a:off x="3317876" y="627063"/>
                <a:ext cx="1036638" cy="1276350"/>
              </a:xfrm>
              <a:custGeom>
                <a:gdLst>
                  <a:gd name="T0" fmla="*/ 1 w 653"/>
                  <a:gd name="T1" fmla="*/ 0 h 804"/>
                  <a:gd name="T2" fmla="*/ 653 w 653"/>
                  <a:gd name="T3" fmla="*/ 803 h 804"/>
                  <a:gd name="T4" fmla="*/ 650 w 653"/>
                  <a:gd name="T5" fmla="*/ 804 h 804"/>
                  <a:gd name="T6" fmla="*/ 0 w 653"/>
                  <a:gd name="T7" fmla="*/ 3 h 804"/>
                  <a:gd name="T8" fmla="*/ 1 w 653"/>
                  <a:gd name="T9" fmla="*/ 0 h 804"/>
                </a:gdLst>
                <a:cxnLst>
                  <a:cxn ang="0">
                    <a:pos x="T0" y="T1"/>
                  </a:cxn>
                  <a:cxn ang="0">
                    <a:pos x="T2" y="T3"/>
                  </a:cxn>
                  <a:cxn ang="0">
                    <a:pos x="T4" y="T5"/>
                  </a:cxn>
                  <a:cxn ang="0">
                    <a:pos x="T6" y="T7"/>
                  </a:cxn>
                  <a:cxn ang="0">
                    <a:pos x="T8" y="T9"/>
                  </a:cxn>
                </a:cxnLst>
                <a:rect l="0" t="0" r="r" b="b"/>
                <a:pathLst>
                  <a:path w="653" h="804">
                    <a:moveTo>
                      <a:pt x="1" y="0"/>
                    </a:moveTo>
                    <a:lnTo>
                      <a:pt x="653" y="803"/>
                    </a:lnTo>
                    <a:lnTo>
                      <a:pt x="650" y="804"/>
                    </a:lnTo>
                    <a:lnTo>
                      <a:pt x="0" y="3"/>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74"/>
              <p:cNvSpPr/>
              <p:nvPr/>
            </p:nvSpPr>
            <p:spPr bwMode="auto">
              <a:xfrm>
                <a:off x="3405188" y="546100"/>
                <a:ext cx="1036638" cy="1274763"/>
              </a:xfrm>
              <a:custGeom>
                <a:gdLst>
                  <a:gd name="T0" fmla="*/ 3 w 653"/>
                  <a:gd name="T1" fmla="*/ 0 h 803"/>
                  <a:gd name="T2" fmla="*/ 653 w 653"/>
                  <a:gd name="T3" fmla="*/ 802 h 803"/>
                  <a:gd name="T4" fmla="*/ 650 w 653"/>
                  <a:gd name="T5" fmla="*/ 803 h 803"/>
                  <a:gd name="T6" fmla="*/ 0 w 653"/>
                  <a:gd name="T7" fmla="*/ 2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2"/>
                    </a:lnTo>
                    <a:lnTo>
                      <a:pt x="650" y="803"/>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75"/>
              <p:cNvSpPr/>
              <p:nvPr/>
            </p:nvSpPr>
            <p:spPr bwMode="auto">
              <a:xfrm>
                <a:off x="3498851" y="457200"/>
                <a:ext cx="1039813" cy="1277938"/>
              </a:xfrm>
              <a:custGeom>
                <a:gdLst>
                  <a:gd name="T0" fmla="*/ 3 w 655"/>
                  <a:gd name="T1" fmla="*/ 0 h 805"/>
                  <a:gd name="T2" fmla="*/ 655 w 655"/>
                  <a:gd name="T3" fmla="*/ 802 h 805"/>
                  <a:gd name="T4" fmla="*/ 652 w 655"/>
                  <a:gd name="T5" fmla="*/ 805 h 805"/>
                  <a:gd name="T6" fmla="*/ 0 w 655"/>
                  <a:gd name="T7" fmla="*/ 2 h 805"/>
                  <a:gd name="T8" fmla="*/ 3 w 655"/>
                  <a:gd name="T9" fmla="*/ 0 h 805"/>
                </a:gdLst>
                <a:cxnLst>
                  <a:cxn ang="0">
                    <a:pos x="T0" y="T1"/>
                  </a:cxn>
                  <a:cxn ang="0">
                    <a:pos x="T2" y="T3"/>
                  </a:cxn>
                  <a:cxn ang="0">
                    <a:pos x="T4" y="T5"/>
                  </a:cxn>
                  <a:cxn ang="0">
                    <a:pos x="T6" y="T7"/>
                  </a:cxn>
                  <a:cxn ang="0">
                    <a:pos x="T8" y="T9"/>
                  </a:cxn>
                </a:cxnLst>
                <a:rect l="0" t="0" r="r" b="b"/>
                <a:pathLst>
                  <a:path w="655" h="805">
                    <a:moveTo>
                      <a:pt x="3" y="0"/>
                    </a:moveTo>
                    <a:lnTo>
                      <a:pt x="655" y="802"/>
                    </a:lnTo>
                    <a:lnTo>
                      <a:pt x="652" y="805"/>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76"/>
              <p:cNvSpPr/>
              <p:nvPr/>
            </p:nvSpPr>
            <p:spPr bwMode="auto">
              <a:xfrm>
                <a:off x="3600451" y="363538"/>
                <a:ext cx="1036638" cy="1276350"/>
              </a:xfrm>
              <a:custGeom>
                <a:gdLst>
                  <a:gd name="T0" fmla="*/ 2 w 653"/>
                  <a:gd name="T1" fmla="*/ 0 h 804"/>
                  <a:gd name="T2" fmla="*/ 653 w 653"/>
                  <a:gd name="T3" fmla="*/ 803 h 804"/>
                  <a:gd name="T4" fmla="*/ 650 w 653"/>
                  <a:gd name="T5" fmla="*/ 804 h 804"/>
                  <a:gd name="T6" fmla="*/ 0 w 653"/>
                  <a:gd name="T7" fmla="*/ 3 h 804"/>
                  <a:gd name="T8" fmla="*/ 2 w 653"/>
                  <a:gd name="T9" fmla="*/ 0 h 804"/>
                </a:gdLst>
                <a:cxnLst>
                  <a:cxn ang="0">
                    <a:pos x="T0" y="T1"/>
                  </a:cxn>
                  <a:cxn ang="0">
                    <a:pos x="T2" y="T3"/>
                  </a:cxn>
                  <a:cxn ang="0">
                    <a:pos x="T4" y="T5"/>
                  </a:cxn>
                  <a:cxn ang="0">
                    <a:pos x="T6" y="T7"/>
                  </a:cxn>
                  <a:cxn ang="0">
                    <a:pos x="T8" y="T9"/>
                  </a:cxn>
                </a:cxnLst>
                <a:rect l="0" t="0" r="r" b="b"/>
                <a:pathLst>
                  <a:path w="653" h="804">
                    <a:moveTo>
                      <a:pt x="2" y="0"/>
                    </a:moveTo>
                    <a:lnTo>
                      <a:pt x="653" y="803"/>
                    </a:lnTo>
                    <a:lnTo>
                      <a:pt x="650" y="804"/>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7" name="Freeform 77"/>
              <p:cNvSpPr/>
              <p:nvPr/>
            </p:nvSpPr>
            <p:spPr bwMode="auto">
              <a:xfrm>
                <a:off x="3695701" y="276225"/>
                <a:ext cx="1036638" cy="1274763"/>
              </a:xfrm>
              <a:custGeom>
                <a:gdLst>
                  <a:gd name="T0" fmla="*/ 3 w 653"/>
                  <a:gd name="T1" fmla="*/ 0 h 803"/>
                  <a:gd name="T2" fmla="*/ 653 w 653"/>
                  <a:gd name="T3" fmla="*/ 801 h 803"/>
                  <a:gd name="T4" fmla="*/ 651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1"/>
                    </a:lnTo>
                    <a:lnTo>
                      <a:pt x="651"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8" name="Freeform 78"/>
              <p:cNvSpPr/>
              <p:nvPr/>
            </p:nvSpPr>
            <p:spPr bwMode="auto">
              <a:xfrm>
                <a:off x="3787776" y="188913"/>
                <a:ext cx="1036638" cy="1276350"/>
              </a:xfrm>
              <a:custGeom>
                <a:gdLst>
                  <a:gd name="T0" fmla="*/ 3 w 653"/>
                  <a:gd name="T1" fmla="*/ 0 h 804"/>
                  <a:gd name="T2" fmla="*/ 653 w 653"/>
                  <a:gd name="T3" fmla="*/ 801 h 804"/>
                  <a:gd name="T4" fmla="*/ 650 w 653"/>
                  <a:gd name="T5" fmla="*/ 804 h 804"/>
                  <a:gd name="T6" fmla="*/ 0 w 653"/>
                  <a:gd name="T7" fmla="*/ 3 h 804"/>
                  <a:gd name="T8" fmla="*/ 3 w 653"/>
                  <a:gd name="T9" fmla="*/ 0 h 804"/>
                </a:gdLst>
                <a:cxnLst>
                  <a:cxn ang="0">
                    <a:pos x="T0" y="T1"/>
                  </a:cxn>
                  <a:cxn ang="0">
                    <a:pos x="T2" y="T3"/>
                  </a:cxn>
                  <a:cxn ang="0">
                    <a:pos x="T4" y="T5"/>
                  </a:cxn>
                  <a:cxn ang="0">
                    <a:pos x="T6" y="T7"/>
                  </a:cxn>
                  <a:cxn ang="0">
                    <a:pos x="T8" y="T9"/>
                  </a:cxn>
                </a:cxnLst>
                <a:rect l="0" t="0" r="r" b="b"/>
                <a:pathLst>
                  <a:path w="653" h="804">
                    <a:moveTo>
                      <a:pt x="3" y="0"/>
                    </a:moveTo>
                    <a:lnTo>
                      <a:pt x="653" y="801"/>
                    </a:lnTo>
                    <a:lnTo>
                      <a:pt x="650" y="804"/>
                    </a:lnTo>
                    <a:lnTo>
                      <a:pt x="0" y="3"/>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9" name="Freeform 79"/>
              <p:cNvSpPr/>
              <p:nvPr/>
            </p:nvSpPr>
            <p:spPr bwMode="auto">
              <a:xfrm>
                <a:off x="3884613" y="98425"/>
                <a:ext cx="1036638" cy="1277938"/>
              </a:xfrm>
              <a:custGeom>
                <a:gdLst>
                  <a:gd name="T0" fmla="*/ 1 w 653"/>
                  <a:gd name="T1" fmla="*/ 0 h 805"/>
                  <a:gd name="T2" fmla="*/ 653 w 653"/>
                  <a:gd name="T3" fmla="*/ 804 h 805"/>
                  <a:gd name="T4" fmla="*/ 650 w 653"/>
                  <a:gd name="T5" fmla="*/ 805 h 805"/>
                  <a:gd name="T6" fmla="*/ 0 w 653"/>
                  <a:gd name="T7" fmla="*/ 4 h 805"/>
                  <a:gd name="T8" fmla="*/ 1 w 653"/>
                  <a:gd name="T9" fmla="*/ 0 h 805"/>
                </a:gdLst>
                <a:cxnLst>
                  <a:cxn ang="0">
                    <a:pos x="T0" y="T1"/>
                  </a:cxn>
                  <a:cxn ang="0">
                    <a:pos x="T2" y="T3"/>
                  </a:cxn>
                  <a:cxn ang="0">
                    <a:pos x="T4" y="T5"/>
                  </a:cxn>
                  <a:cxn ang="0">
                    <a:pos x="T6" y="T7"/>
                  </a:cxn>
                  <a:cxn ang="0">
                    <a:pos x="T8" y="T9"/>
                  </a:cxn>
                </a:cxnLst>
                <a:rect l="0" t="0" r="r" b="b"/>
                <a:pathLst>
                  <a:path w="653" h="805">
                    <a:moveTo>
                      <a:pt x="1" y="0"/>
                    </a:moveTo>
                    <a:lnTo>
                      <a:pt x="653" y="804"/>
                    </a:lnTo>
                    <a:lnTo>
                      <a:pt x="650" y="805"/>
                    </a:lnTo>
                    <a:lnTo>
                      <a:pt x="0" y="4"/>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0" name="Freeform 80"/>
              <p:cNvSpPr/>
              <p:nvPr/>
            </p:nvSpPr>
            <p:spPr bwMode="auto">
              <a:xfrm>
                <a:off x="3981451" y="14288"/>
                <a:ext cx="1033463" cy="1273175"/>
              </a:xfrm>
              <a:custGeom>
                <a:gdLst>
                  <a:gd name="T0" fmla="*/ 2 w 427"/>
                  <a:gd name="T1" fmla="*/ 0 h 526"/>
                  <a:gd name="T2" fmla="*/ 427 w 427"/>
                  <a:gd name="T3" fmla="*/ 525 h 526"/>
                  <a:gd name="T4" fmla="*/ 425 w 427"/>
                  <a:gd name="T5" fmla="*/ 526 h 526"/>
                  <a:gd name="T6" fmla="*/ 0 w 427"/>
                  <a:gd name="T7" fmla="*/ 2 h 526"/>
                  <a:gd name="T8" fmla="*/ 2 w 427"/>
                  <a:gd name="T9" fmla="*/ 0 h 526"/>
                </a:gdLst>
                <a:cxnLst>
                  <a:cxn ang="0">
                    <a:pos x="T0" y="T1"/>
                  </a:cxn>
                  <a:cxn ang="0">
                    <a:pos x="T2" y="T3"/>
                  </a:cxn>
                  <a:cxn ang="0">
                    <a:pos x="T4" y="T5"/>
                  </a:cxn>
                  <a:cxn ang="0">
                    <a:pos x="T6" y="T7"/>
                  </a:cxn>
                  <a:cxn ang="0">
                    <a:pos x="T8" y="T9"/>
                  </a:cxn>
                </a:cxnLst>
                <a:rect l="0" t="0" r="r" b="b"/>
                <a:pathLst>
                  <a:path w="427" h="526">
                    <a:moveTo>
                      <a:pt x="2" y="0"/>
                    </a:moveTo>
                    <a:cubicBezTo>
                      <a:pt x="427" y="525"/>
                      <a:pt x="427" y="525"/>
                      <a:pt x="427" y="525"/>
                    </a:cubicBezTo>
                    <a:cubicBezTo>
                      <a:pt x="425" y="526"/>
                      <a:pt x="425" y="526"/>
                      <a:pt x="425" y="526"/>
                    </a:cubicBezTo>
                    <a:cubicBezTo>
                      <a:pt x="0" y="2"/>
                      <a:pt x="0" y="2"/>
                      <a:pt x="0" y="2"/>
                    </a:cubicBezTo>
                    <a:cubicBezTo>
                      <a:pt x="1" y="1"/>
                      <a:pt x="2" y="1"/>
                      <a:pt x="2" y="0"/>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1" name="Freeform 81"/>
              <p:cNvSpPr/>
              <p:nvPr/>
            </p:nvSpPr>
            <p:spPr bwMode="auto">
              <a:xfrm>
                <a:off x="2135188" y="4219575"/>
                <a:ext cx="2243138" cy="2382838"/>
              </a:xfrm>
              <a:custGeom>
                <a:gdLst>
                  <a:gd name="T0" fmla="*/ 0 w 1413"/>
                  <a:gd name="T1" fmla="*/ 717 h 1501"/>
                  <a:gd name="T2" fmla="*/ 613 w 1413"/>
                  <a:gd name="T3" fmla="*/ 0 h 1501"/>
                  <a:gd name="T4" fmla="*/ 1413 w 1413"/>
                  <a:gd name="T5" fmla="*/ 781 h 1501"/>
                  <a:gd name="T6" fmla="*/ 800 w 1413"/>
                  <a:gd name="T7" fmla="*/ 1501 h 1501"/>
                  <a:gd name="T8" fmla="*/ 0 w 1413"/>
                  <a:gd name="T9" fmla="*/ 717 h 1501"/>
                </a:gdLst>
                <a:cxnLst>
                  <a:cxn ang="0">
                    <a:pos x="T0" y="T1"/>
                  </a:cxn>
                  <a:cxn ang="0">
                    <a:pos x="T2" y="T3"/>
                  </a:cxn>
                  <a:cxn ang="0">
                    <a:pos x="T4" y="T5"/>
                  </a:cxn>
                  <a:cxn ang="0">
                    <a:pos x="T6" y="T7"/>
                  </a:cxn>
                  <a:cxn ang="0">
                    <a:pos x="T8" y="T9"/>
                  </a:cxn>
                </a:cxnLst>
                <a:rect l="0" t="0" r="r" b="b"/>
                <a:pathLst>
                  <a:path w="1413" h="1501">
                    <a:moveTo>
                      <a:pt x="0" y="717"/>
                    </a:moveTo>
                    <a:lnTo>
                      <a:pt x="613" y="0"/>
                    </a:lnTo>
                    <a:lnTo>
                      <a:pt x="1413" y="781"/>
                    </a:lnTo>
                    <a:lnTo>
                      <a:pt x="800" y="1501"/>
                    </a:lnTo>
                    <a:lnTo>
                      <a:pt x="0" y="717"/>
                    </a:lnTo>
                    <a:close/>
                  </a:path>
                </a:pathLst>
              </a:custGeom>
              <a:solidFill>
                <a:srgbClr val="F9F9F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 name="Freeform 82"/>
              <p:cNvSpPr/>
              <p:nvPr/>
            </p:nvSpPr>
            <p:spPr bwMode="auto">
              <a:xfrm>
                <a:off x="2370138" y="4395788"/>
                <a:ext cx="1019175" cy="323850"/>
              </a:xfrm>
              <a:custGeom>
                <a:gdLst>
                  <a:gd name="T0" fmla="*/ 1 w 421"/>
                  <a:gd name="T1" fmla="*/ 57 h 134"/>
                  <a:gd name="T2" fmla="*/ 408 w 421"/>
                  <a:gd name="T3" fmla="*/ 134 h 134"/>
                  <a:gd name="T4" fmla="*/ 413 w 421"/>
                  <a:gd name="T5" fmla="*/ 127 h 134"/>
                  <a:gd name="T6" fmla="*/ 420 w 421"/>
                  <a:gd name="T7" fmla="*/ 85 h 134"/>
                  <a:gd name="T8" fmla="*/ 417 w 421"/>
                  <a:gd name="T9" fmla="*/ 76 h 134"/>
                  <a:gd name="T10" fmla="*/ 11 w 421"/>
                  <a:gd name="T11" fmla="*/ 0 h 134"/>
                  <a:gd name="T12" fmla="*/ 10 w 421"/>
                  <a:gd name="T13" fmla="*/ 0 h 134"/>
                  <a:gd name="T14" fmla="*/ 0 w 421"/>
                  <a:gd name="T15" fmla="*/ 57 h 134"/>
                  <a:gd name="T16" fmla="*/ 1 w 421"/>
                  <a:gd name="T17" fmla="*/ 57 h 1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21" h="134">
                    <a:moveTo>
                      <a:pt x="1" y="57"/>
                    </a:moveTo>
                    <a:cubicBezTo>
                      <a:pt x="408" y="134"/>
                      <a:pt x="408" y="134"/>
                      <a:pt x="408" y="134"/>
                    </a:cubicBezTo>
                    <a:cubicBezTo>
                      <a:pt x="410" y="134"/>
                      <a:pt x="413" y="131"/>
                      <a:pt x="413" y="127"/>
                    </a:cubicBezTo>
                    <a:cubicBezTo>
                      <a:pt x="420" y="85"/>
                      <a:pt x="420" y="85"/>
                      <a:pt x="420" y="85"/>
                    </a:cubicBezTo>
                    <a:cubicBezTo>
                      <a:pt x="421" y="81"/>
                      <a:pt x="420" y="77"/>
                      <a:pt x="417" y="76"/>
                    </a:cubicBezTo>
                    <a:cubicBezTo>
                      <a:pt x="11" y="0"/>
                      <a:pt x="11" y="0"/>
                      <a:pt x="11" y="0"/>
                    </a:cubicBezTo>
                    <a:cubicBezTo>
                      <a:pt x="10" y="0"/>
                      <a:pt x="10" y="0"/>
                      <a:pt x="10" y="0"/>
                    </a:cubicBezTo>
                    <a:cubicBezTo>
                      <a:pt x="0" y="57"/>
                      <a:pt x="0" y="57"/>
                      <a:pt x="0" y="57"/>
                    </a:cubicBezTo>
                    <a:lnTo>
                      <a:pt x="1" y="57"/>
                    </a:lnTo>
                    <a:close/>
                  </a:path>
                </a:pathLst>
              </a:custGeom>
              <a:solidFill>
                <a:srgbClr val="F4BA2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3" name="Freeform 83"/>
              <p:cNvSpPr/>
              <p:nvPr/>
            </p:nvSpPr>
            <p:spPr bwMode="auto">
              <a:xfrm>
                <a:off x="2387601" y="4395788"/>
                <a:ext cx="1001713" cy="246063"/>
              </a:xfrm>
              <a:custGeom>
                <a:gdLst>
                  <a:gd name="T0" fmla="*/ 411 w 414"/>
                  <a:gd name="T1" fmla="*/ 102 h 102"/>
                  <a:gd name="T2" fmla="*/ 413 w 414"/>
                  <a:gd name="T3" fmla="*/ 85 h 102"/>
                  <a:gd name="T4" fmla="*/ 410 w 414"/>
                  <a:gd name="T5" fmla="*/ 76 h 102"/>
                  <a:gd name="T6" fmla="*/ 4 w 414"/>
                  <a:gd name="T7" fmla="*/ 0 h 102"/>
                  <a:gd name="T8" fmla="*/ 3 w 414"/>
                  <a:gd name="T9" fmla="*/ 0 h 102"/>
                  <a:gd name="T10" fmla="*/ 0 w 414"/>
                  <a:gd name="T11" fmla="*/ 17 h 102"/>
                  <a:gd name="T12" fmla="*/ 1 w 414"/>
                  <a:gd name="T13" fmla="*/ 17 h 102"/>
                  <a:gd name="T14" fmla="*/ 1 w 414"/>
                  <a:gd name="T15" fmla="*/ 17 h 102"/>
                  <a:gd name="T16" fmla="*/ 407 w 414"/>
                  <a:gd name="T17" fmla="*/ 93 h 102"/>
                  <a:gd name="T18" fmla="*/ 411 w 414"/>
                  <a:gd name="T19" fmla="*/ 102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2" h="102">
                    <a:moveTo>
                      <a:pt x="411" y="102"/>
                    </a:moveTo>
                    <a:cubicBezTo>
                      <a:pt x="413" y="85"/>
                      <a:pt x="413" y="85"/>
                      <a:pt x="413" y="85"/>
                    </a:cubicBezTo>
                    <a:cubicBezTo>
                      <a:pt x="414" y="81"/>
                      <a:pt x="413" y="77"/>
                      <a:pt x="410" y="76"/>
                    </a:cubicBezTo>
                    <a:cubicBezTo>
                      <a:pt x="4" y="0"/>
                      <a:pt x="4" y="0"/>
                      <a:pt x="4" y="0"/>
                    </a:cubicBezTo>
                    <a:cubicBezTo>
                      <a:pt x="3" y="0"/>
                      <a:pt x="3" y="0"/>
                      <a:pt x="3" y="0"/>
                    </a:cubicBezTo>
                    <a:cubicBezTo>
                      <a:pt x="0" y="17"/>
                      <a:pt x="0" y="17"/>
                      <a:pt x="0" y="17"/>
                    </a:cubicBezTo>
                    <a:cubicBezTo>
                      <a:pt x="1" y="17"/>
                      <a:pt x="1" y="17"/>
                      <a:pt x="1" y="17"/>
                    </a:cubicBezTo>
                    <a:cubicBezTo>
                      <a:pt x="1" y="17"/>
                      <a:pt x="1" y="17"/>
                      <a:pt x="1" y="17"/>
                    </a:cubicBezTo>
                    <a:cubicBezTo>
                      <a:pt x="407" y="93"/>
                      <a:pt x="407" y="93"/>
                      <a:pt x="407" y="93"/>
                    </a:cubicBezTo>
                    <a:cubicBezTo>
                      <a:pt x="410" y="94"/>
                      <a:pt x="411" y="98"/>
                      <a:pt x="411" y="102"/>
                    </a:cubicBezTo>
                    <a:close/>
                  </a:path>
                </a:pathLst>
              </a:custGeom>
              <a:solidFill>
                <a:srgbClr val="FFDB9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4" name="Freeform 84"/>
              <p:cNvSpPr/>
              <p:nvPr/>
            </p:nvSpPr>
            <p:spPr bwMode="auto">
              <a:xfrm>
                <a:off x="2379663" y="4437063"/>
                <a:ext cx="1004888" cy="234950"/>
              </a:xfrm>
              <a:custGeom>
                <a:gdLst>
                  <a:gd name="T0" fmla="*/ 1 w 415"/>
                  <a:gd name="T1" fmla="*/ 20 h 97"/>
                  <a:gd name="T2" fmla="*/ 407 w 415"/>
                  <a:gd name="T3" fmla="*/ 97 h 97"/>
                  <a:gd name="T4" fmla="*/ 412 w 415"/>
                  <a:gd name="T5" fmla="*/ 95 h 97"/>
                  <a:gd name="T6" fmla="*/ 414 w 415"/>
                  <a:gd name="T7" fmla="*/ 80 h 97"/>
                  <a:gd name="T8" fmla="*/ 410 w 415"/>
                  <a:gd name="T9" fmla="*/ 76 h 97"/>
                  <a:gd name="T10" fmla="*/ 4 w 415"/>
                  <a:gd name="T11" fmla="*/ 0 h 97"/>
                  <a:gd name="T12" fmla="*/ 4 w 415"/>
                  <a:gd name="T13" fmla="*/ 0 h 97"/>
                  <a:gd name="T14" fmla="*/ 3 w 415"/>
                  <a:gd name="T15" fmla="*/ 0 h 97"/>
                  <a:gd name="T16" fmla="*/ 0 w 415"/>
                  <a:gd name="T17" fmla="*/ 20 h 97"/>
                  <a:gd name="T18" fmla="*/ 1 w 415"/>
                  <a:gd name="T19" fmla="*/ 20 h 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5" h="97">
                    <a:moveTo>
                      <a:pt x="1" y="20"/>
                    </a:moveTo>
                    <a:cubicBezTo>
                      <a:pt x="407" y="97"/>
                      <a:pt x="407" y="97"/>
                      <a:pt x="407" y="97"/>
                    </a:cubicBezTo>
                    <a:cubicBezTo>
                      <a:pt x="409" y="97"/>
                      <a:pt x="412" y="96"/>
                      <a:pt x="412" y="95"/>
                    </a:cubicBezTo>
                    <a:cubicBezTo>
                      <a:pt x="414" y="80"/>
                      <a:pt x="414" y="80"/>
                      <a:pt x="414" y="80"/>
                    </a:cubicBezTo>
                    <a:cubicBezTo>
                      <a:pt x="415" y="79"/>
                      <a:pt x="413" y="77"/>
                      <a:pt x="410" y="76"/>
                    </a:cubicBezTo>
                    <a:cubicBezTo>
                      <a:pt x="4" y="0"/>
                      <a:pt x="4" y="0"/>
                      <a:pt x="4" y="0"/>
                    </a:cubicBezTo>
                    <a:cubicBezTo>
                      <a:pt x="4" y="0"/>
                      <a:pt x="4" y="0"/>
                      <a:pt x="4" y="0"/>
                    </a:cubicBezTo>
                    <a:cubicBezTo>
                      <a:pt x="3" y="0"/>
                      <a:pt x="3" y="0"/>
                      <a:pt x="3" y="0"/>
                    </a:cubicBezTo>
                    <a:cubicBezTo>
                      <a:pt x="0" y="20"/>
                      <a:pt x="0" y="20"/>
                      <a:pt x="0" y="20"/>
                    </a:cubicBezTo>
                    <a:lnTo>
                      <a:pt x="1" y="20"/>
                    </a:lnTo>
                    <a:close/>
                  </a:path>
                </a:pathLst>
              </a:custGeom>
              <a:solidFill>
                <a:srgbClr val="FFCC5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5" name="Freeform 85"/>
              <p:cNvSpPr/>
              <p:nvPr/>
            </p:nvSpPr>
            <p:spPr bwMode="auto">
              <a:xfrm>
                <a:off x="3686176" y="4540250"/>
                <a:ext cx="3989388" cy="1127125"/>
              </a:xfrm>
              <a:custGeom>
                <a:gdLst>
                  <a:gd name="T0" fmla="*/ 1599 w 1647"/>
                  <a:gd name="T1" fmla="*/ 412 h 466"/>
                  <a:gd name="T2" fmla="*/ 1589 w 1647"/>
                  <a:gd name="T3" fmla="*/ 133 h 466"/>
                  <a:gd name="T4" fmla="*/ 0 w 1647"/>
                  <a:gd name="T5" fmla="*/ 119 h 466"/>
                  <a:gd name="T6" fmla="*/ 25 w 1647"/>
                  <a:gd name="T7" fmla="*/ 466 h 466"/>
                  <a:gd name="T8" fmla="*/ 1599 w 1647"/>
                  <a:gd name="T9" fmla="*/ 412 h 466"/>
                </a:gdLst>
                <a:cxnLst>
                  <a:cxn ang="0">
                    <a:pos x="T0" y="T1"/>
                  </a:cxn>
                  <a:cxn ang="0">
                    <a:pos x="T2" y="T3"/>
                  </a:cxn>
                  <a:cxn ang="0">
                    <a:pos x="T4" y="T5"/>
                  </a:cxn>
                  <a:cxn ang="0">
                    <a:pos x="T6" y="T7"/>
                  </a:cxn>
                  <a:cxn ang="0">
                    <a:pos x="T8" y="T9"/>
                  </a:cxn>
                </a:cxnLst>
                <a:rect l="0" t="0" r="r" b="b"/>
                <a:pathLst>
                  <a:path w="1647" h="466">
                    <a:moveTo>
                      <a:pt x="1599" y="412"/>
                    </a:moveTo>
                    <a:cubicBezTo>
                      <a:pt x="1599" y="412"/>
                      <a:pt x="1647" y="145"/>
                      <a:pt x="1589" y="133"/>
                    </a:cubicBezTo>
                    <a:cubicBezTo>
                      <a:pt x="942" y="0"/>
                      <a:pt x="0" y="119"/>
                      <a:pt x="0" y="119"/>
                    </a:cubicBezTo>
                    <a:cubicBezTo>
                      <a:pt x="25" y="466"/>
                      <a:pt x="25" y="466"/>
                      <a:pt x="25" y="466"/>
                    </a:cubicBezTo>
                    <a:lnTo>
                      <a:pt x="1599" y="412"/>
                    </a:lnTo>
                    <a:close/>
                  </a:path>
                </a:pathLst>
              </a:custGeom>
              <a:solidFill>
                <a:srgbClr val="512D1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 name="Freeform 86"/>
              <p:cNvSpPr/>
              <p:nvPr/>
            </p:nvSpPr>
            <p:spPr bwMode="auto">
              <a:xfrm>
                <a:off x="3886201" y="1928813"/>
                <a:ext cx="3467100" cy="2592388"/>
              </a:xfrm>
              <a:custGeom>
                <a:gdLst>
                  <a:gd name="T0" fmla="*/ 1135 w 1431"/>
                  <a:gd name="T1" fmla="*/ 1072 h 1072"/>
                  <a:gd name="T2" fmla="*/ 295 w 1431"/>
                  <a:gd name="T3" fmla="*/ 1072 h 1072"/>
                  <a:gd name="T4" fmla="*/ 0 w 1431"/>
                  <a:gd name="T5" fmla="*/ 777 h 1072"/>
                  <a:gd name="T6" fmla="*/ 0 w 1431"/>
                  <a:gd name="T7" fmla="*/ 295 h 1072"/>
                  <a:gd name="T8" fmla="*/ 295 w 1431"/>
                  <a:gd name="T9" fmla="*/ 0 h 1072"/>
                  <a:gd name="T10" fmla="*/ 1135 w 1431"/>
                  <a:gd name="T11" fmla="*/ 0 h 1072"/>
                  <a:gd name="T12" fmla="*/ 1431 w 1431"/>
                  <a:gd name="T13" fmla="*/ 295 h 1072"/>
                  <a:gd name="T14" fmla="*/ 1431 w 1431"/>
                  <a:gd name="T15" fmla="*/ 777 h 1072"/>
                  <a:gd name="T16" fmla="*/ 1135 w 1431"/>
                  <a:gd name="T17" fmla="*/ 1072 h 10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31" h="1072">
                    <a:moveTo>
                      <a:pt x="1135" y="1072"/>
                    </a:moveTo>
                    <a:cubicBezTo>
                      <a:pt x="295" y="1072"/>
                      <a:pt x="295" y="1072"/>
                      <a:pt x="295" y="1072"/>
                    </a:cubicBezTo>
                    <a:cubicBezTo>
                      <a:pt x="132" y="1072"/>
                      <a:pt x="0" y="940"/>
                      <a:pt x="0" y="777"/>
                    </a:cubicBezTo>
                    <a:cubicBezTo>
                      <a:pt x="0" y="295"/>
                      <a:pt x="0" y="295"/>
                      <a:pt x="0" y="295"/>
                    </a:cubicBezTo>
                    <a:cubicBezTo>
                      <a:pt x="0" y="132"/>
                      <a:pt x="132" y="0"/>
                      <a:pt x="295" y="0"/>
                    </a:cubicBezTo>
                    <a:cubicBezTo>
                      <a:pt x="1135" y="0"/>
                      <a:pt x="1135" y="0"/>
                      <a:pt x="1135" y="0"/>
                    </a:cubicBezTo>
                    <a:cubicBezTo>
                      <a:pt x="1298" y="0"/>
                      <a:pt x="1431" y="132"/>
                      <a:pt x="1431" y="295"/>
                    </a:cubicBezTo>
                    <a:cubicBezTo>
                      <a:pt x="1431" y="777"/>
                      <a:pt x="1431" y="777"/>
                      <a:pt x="1431" y="777"/>
                    </a:cubicBezTo>
                    <a:cubicBezTo>
                      <a:pt x="1431" y="940"/>
                      <a:pt x="1298" y="1072"/>
                      <a:pt x="1135" y="1072"/>
                    </a:cubicBezTo>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 name="Freeform 87"/>
              <p:cNvSpPr/>
              <p:nvPr/>
            </p:nvSpPr>
            <p:spPr bwMode="auto">
              <a:xfrm>
                <a:off x="4094163" y="2087563"/>
                <a:ext cx="3036888" cy="1333500"/>
              </a:xfrm>
              <a:custGeom>
                <a:gdLst>
                  <a:gd name="T0" fmla="*/ 1141 w 1253"/>
                  <a:gd name="T1" fmla="*/ 551 h 551"/>
                  <a:gd name="T2" fmla="*/ 111 w 1253"/>
                  <a:gd name="T3" fmla="*/ 551 h 551"/>
                  <a:gd name="T4" fmla="*/ 0 w 1253"/>
                  <a:gd name="T5" fmla="*/ 439 h 551"/>
                  <a:gd name="T6" fmla="*/ 0 w 1253"/>
                  <a:gd name="T7" fmla="*/ 112 h 551"/>
                  <a:gd name="T8" fmla="*/ 111 w 1253"/>
                  <a:gd name="T9" fmla="*/ 0 h 551"/>
                  <a:gd name="T10" fmla="*/ 1141 w 1253"/>
                  <a:gd name="T11" fmla="*/ 0 h 551"/>
                  <a:gd name="T12" fmla="*/ 1253 w 1253"/>
                  <a:gd name="T13" fmla="*/ 112 h 551"/>
                  <a:gd name="T14" fmla="*/ 1253 w 1253"/>
                  <a:gd name="T15" fmla="*/ 439 h 551"/>
                  <a:gd name="T16" fmla="*/ 1141 w 1253"/>
                  <a:gd name="T17" fmla="*/ 551 h 5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3" h="551">
                    <a:moveTo>
                      <a:pt x="1141" y="551"/>
                    </a:moveTo>
                    <a:cubicBezTo>
                      <a:pt x="111" y="551"/>
                      <a:pt x="111" y="551"/>
                      <a:pt x="111" y="551"/>
                    </a:cubicBezTo>
                    <a:cubicBezTo>
                      <a:pt x="50" y="551"/>
                      <a:pt x="0" y="501"/>
                      <a:pt x="0" y="439"/>
                    </a:cubicBezTo>
                    <a:cubicBezTo>
                      <a:pt x="0" y="112"/>
                      <a:pt x="0" y="112"/>
                      <a:pt x="0" y="112"/>
                    </a:cubicBezTo>
                    <a:cubicBezTo>
                      <a:pt x="0" y="50"/>
                      <a:pt x="50" y="0"/>
                      <a:pt x="111" y="0"/>
                    </a:cubicBezTo>
                    <a:cubicBezTo>
                      <a:pt x="1141" y="0"/>
                      <a:pt x="1141" y="0"/>
                      <a:pt x="1141" y="0"/>
                    </a:cubicBezTo>
                    <a:cubicBezTo>
                      <a:pt x="1203" y="0"/>
                      <a:pt x="1253" y="50"/>
                      <a:pt x="1253" y="112"/>
                    </a:cubicBezTo>
                    <a:cubicBezTo>
                      <a:pt x="1253" y="439"/>
                      <a:pt x="1253" y="439"/>
                      <a:pt x="1253" y="439"/>
                    </a:cubicBezTo>
                    <a:cubicBezTo>
                      <a:pt x="1253" y="501"/>
                      <a:pt x="1203" y="551"/>
                      <a:pt x="1141" y="551"/>
                    </a:cubicBezTo>
                  </a:path>
                </a:pathLst>
              </a:custGeom>
              <a:solidFill>
                <a:srgbClr val="B2B2B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 name="Freeform 88"/>
              <p:cNvSpPr/>
              <p:nvPr/>
            </p:nvSpPr>
            <p:spPr bwMode="auto">
              <a:xfrm>
                <a:off x="5056188" y="3532188"/>
                <a:ext cx="1131888" cy="879475"/>
              </a:xfrm>
              <a:custGeom>
                <a:gdLst>
                  <a:gd name="T0" fmla="*/ 390 w 467"/>
                  <a:gd name="T1" fmla="*/ 364 h 364"/>
                  <a:gd name="T2" fmla="*/ 77 w 467"/>
                  <a:gd name="T3" fmla="*/ 364 h 364"/>
                  <a:gd name="T4" fmla="*/ 0 w 467"/>
                  <a:gd name="T5" fmla="*/ 287 h 364"/>
                  <a:gd name="T6" fmla="*/ 0 w 467"/>
                  <a:gd name="T7" fmla="*/ 77 h 364"/>
                  <a:gd name="T8" fmla="*/ 77 w 467"/>
                  <a:gd name="T9" fmla="*/ 0 h 364"/>
                  <a:gd name="T10" fmla="*/ 390 w 467"/>
                  <a:gd name="T11" fmla="*/ 0 h 364"/>
                  <a:gd name="T12" fmla="*/ 467 w 467"/>
                  <a:gd name="T13" fmla="*/ 77 h 364"/>
                  <a:gd name="T14" fmla="*/ 467 w 467"/>
                  <a:gd name="T15" fmla="*/ 287 h 364"/>
                  <a:gd name="T16" fmla="*/ 390 w 467"/>
                  <a:gd name="T17" fmla="*/ 364 h 3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67" h="364">
                    <a:moveTo>
                      <a:pt x="390" y="364"/>
                    </a:moveTo>
                    <a:cubicBezTo>
                      <a:pt x="77" y="364"/>
                      <a:pt x="77" y="364"/>
                      <a:pt x="77" y="364"/>
                    </a:cubicBezTo>
                    <a:cubicBezTo>
                      <a:pt x="35" y="364"/>
                      <a:pt x="0" y="330"/>
                      <a:pt x="0" y="287"/>
                    </a:cubicBezTo>
                    <a:cubicBezTo>
                      <a:pt x="0" y="77"/>
                      <a:pt x="0" y="77"/>
                      <a:pt x="0" y="77"/>
                    </a:cubicBezTo>
                    <a:cubicBezTo>
                      <a:pt x="0" y="35"/>
                      <a:pt x="35" y="0"/>
                      <a:pt x="77" y="0"/>
                    </a:cubicBezTo>
                    <a:cubicBezTo>
                      <a:pt x="390" y="0"/>
                      <a:pt x="390" y="0"/>
                      <a:pt x="390" y="0"/>
                    </a:cubicBezTo>
                    <a:cubicBezTo>
                      <a:pt x="433" y="0"/>
                      <a:pt x="467" y="35"/>
                      <a:pt x="467" y="77"/>
                    </a:cubicBezTo>
                    <a:cubicBezTo>
                      <a:pt x="467" y="287"/>
                      <a:pt x="467" y="287"/>
                      <a:pt x="467" y="287"/>
                    </a:cubicBezTo>
                    <a:cubicBezTo>
                      <a:pt x="467" y="330"/>
                      <a:pt x="433" y="364"/>
                      <a:pt x="390" y="364"/>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9" name="Freeform 89"/>
              <p:cNvSpPr/>
              <p:nvPr/>
            </p:nvSpPr>
            <p:spPr bwMode="auto">
              <a:xfrm>
                <a:off x="415131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0" name="Freeform 90"/>
              <p:cNvSpPr/>
              <p:nvPr/>
            </p:nvSpPr>
            <p:spPr bwMode="auto">
              <a:xfrm>
                <a:off x="436086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1" name="Freeform 91"/>
              <p:cNvSpPr/>
              <p:nvPr/>
            </p:nvSpPr>
            <p:spPr bwMode="auto">
              <a:xfrm>
                <a:off x="457200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2" name="Freeform 92"/>
              <p:cNvSpPr/>
              <p:nvPr/>
            </p:nvSpPr>
            <p:spPr bwMode="auto">
              <a:xfrm>
                <a:off x="4784726" y="2155825"/>
                <a:ext cx="187325"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3" name="Freeform 93"/>
              <p:cNvSpPr/>
              <p:nvPr/>
            </p:nvSpPr>
            <p:spPr bwMode="auto">
              <a:xfrm>
                <a:off x="4995863" y="2155825"/>
                <a:ext cx="187325"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4" name="Freeform 94"/>
              <p:cNvSpPr/>
              <p:nvPr/>
            </p:nvSpPr>
            <p:spPr bwMode="auto">
              <a:xfrm>
                <a:off x="5207001" y="2155825"/>
                <a:ext cx="185738"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5" name="Freeform 95"/>
              <p:cNvSpPr/>
              <p:nvPr/>
            </p:nvSpPr>
            <p:spPr bwMode="auto">
              <a:xfrm>
                <a:off x="5418138"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8" y="8"/>
                      <a:pt x="78" y="18"/>
                    </a:cubicBezTo>
                    <a:cubicBezTo>
                      <a:pt x="78" y="32"/>
                      <a:pt x="78" y="32"/>
                      <a:pt x="78" y="32"/>
                    </a:cubicBezTo>
                    <a:cubicBezTo>
                      <a:pt x="78"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6" name="Freeform 96"/>
              <p:cNvSpPr/>
              <p:nvPr/>
            </p:nvSpPr>
            <p:spPr bwMode="auto">
              <a:xfrm>
                <a:off x="5627688"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8" y="8"/>
                      <a:pt x="78" y="18"/>
                    </a:cubicBezTo>
                    <a:cubicBezTo>
                      <a:pt x="78" y="32"/>
                      <a:pt x="78" y="32"/>
                      <a:pt x="78" y="32"/>
                    </a:cubicBezTo>
                    <a:cubicBezTo>
                      <a:pt x="78"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7" name="Freeform 97"/>
              <p:cNvSpPr/>
              <p:nvPr/>
            </p:nvSpPr>
            <p:spPr bwMode="auto">
              <a:xfrm>
                <a:off x="5838826"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70" y="0"/>
                      <a:pt x="78" y="8"/>
                      <a:pt x="78" y="18"/>
                    </a:cubicBezTo>
                    <a:cubicBezTo>
                      <a:pt x="78" y="32"/>
                      <a:pt x="78" y="32"/>
                      <a:pt x="78" y="32"/>
                    </a:cubicBezTo>
                    <a:cubicBezTo>
                      <a:pt x="78" y="43"/>
                      <a:pt x="70"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8" name="Freeform 98"/>
              <p:cNvSpPr/>
              <p:nvPr/>
            </p:nvSpPr>
            <p:spPr bwMode="auto">
              <a:xfrm>
                <a:off x="604996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8" y="51"/>
                      <a:pt x="0" y="43"/>
                      <a:pt x="0" y="32"/>
                    </a:cubicBezTo>
                    <a:cubicBezTo>
                      <a:pt x="0" y="18"/>
                      <a:pt x="0" y="18"/>
                      <a:pt x="0" y="18"/>
                    </a:cubicBezTo>
                    <a:cubicBezTo>
                      <a:pt x="0" y="8"/>
                      <a:pt x="8"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9" name="Freeform 99"/>
              <p:cNvSpPr/>
              <p:nvPr/>
            </p:nvSpPr>
            <p:spPr bwMode="auto">
              <a:xfrm>
                <a:off x="626110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8" y="51"/>
                      <a:pt x="0" y="43"/>
                      <a:pt x="0" y="32"/>
                    </a:cubicBezTo>
                    <a:cubicBezTo>
                      <a:pt x="0" y="18"/>
                      <a:pt x="0" y="18"/>
                      <a:pt x="0" y="18"/>
                    </a:cubicBezTo>
                    <a:cubicBezTo>
                      <a:pt x="0" y="8"/>
                      <a:pt x="8"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0" name="Freeform 100"/>
              <p:cNvSpPr/>
              <p:nvPr/>
            </p:nvSpPr>
            <p:spPr bwMode="auto">
              <a:xfrm>
                <a:off x="647065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1" name="Freeform 101"/>
              <p:cNvSpPr/>
              <p:nvPr/>
            </p:nvSpPr>
            <p:spPr bwMode="auto">
              <a:xfrm>
                <a:off x="6681788"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2" name="Freeform 102"/>
              <p:cNvSpPr/>
              <p:nvPr/>
            </p:nvSpPr>
            <p:spPr bwMode="auto">
              <a:xfrm>
                <a:off x="6896101" y="2155825"/>
                <a:ext cx="185738"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3" name="Freeform 103"/>
              <p:cNvSpPr/>
              <p:nvPr/>
            </p:nvSpPr>
            <p:spPr bwMode="auto">
              <a:xfrm>
                <a:off x="4157663"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 name="Freeform 104"/>
              <p:cNvSpPr/>
              <p:nvPr/>
            </p:nvSpPr>
            <p:spPr bwMode="auto">
              <a:xfrm>
                <a:off x="4467226"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 name="Freeform 105"/>
              <p:cNvSpPr/>
              <p:nvPr/>
            </p:nvSpPr>
            <p:spPr bwMode="auto">
              <a:xfrm>
                <a:off x="4513263"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6" name="Freeform 106"/>
              <p:cNvSpPr/>
              <p:nvPr/>
            </p:nvSpPr>
            <p:spPr bwMode="auto">
              <a:xfrm>
                <a:off x="4621213" y="2932113"/>
                <a:ext cx="168275"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7" name="Freeform 107"/>
              <p:cNvSpPr/>
              <p:nvPr/>
            </p:nvSpPr>
            <p:spPr bwMode="auto">
              <a:xfrm>
                <a:off x="4157663" y="3144838"/>
                <a:ext cx="173038" cy="206375"/>
              </a:xfrm>
              <a:custGeom>
                <a:gdLst>
                  <a:gd name="T0" fmla="*/ 57 w 71"/>
                  <a:gd name="T1" fmla="*/ 85 h 85"/>
                  <a:gd name="T2" fmla="*/ 13 w 71"/>
                  <a:gd name="T3" fmla="*/ 85 h 85"/>
                  <a:gd name="T4" fmla="*/ 0 w 71"/>
                  <a:gd name="T5" fmla="*/ 71 h 85"/>
                  <a:gd name="T6" fmla="*/ 0 w 71"/>
                  <a:gd name="T7" fmla="*/ 13 h 85"/>
                  <a:gd name="T8" fmla="*/ 13 w 71"/>
                  <a:gd name="T9" fmla="*/ 0 h 85"/>
                  <a:gd name="T10" fmla="*/ 57 w 71"/>
                  <a:gd name="T11" fmla="*/ 0 h 85"/>
                  <a:gd name="T12" fmla="*/ 71 w 71"/>
                  <a:gd name="T13" fmla="*/ 13 h 85"/>
                  <a:gd name="T14" fmla="*/ 71 w 71"/>
                  <a:gd name="T15" fmla="*/ 71 h 85"/>
                  <a:gd name="T16" fmla="*/ 57 w 71"/>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5" y="0"/>
                      <a:pt x="71" y="6"/>
                      <a:pt x="71" y="13"/>
                    </a:cubicBezTo>
                    <a:cubicBezTo>
                      <a:pt x="71" y="71"/>
                      <a:pt x="71" y="71"/>
                      <a:pt x="71" y="71"/>
                    </a:cubicBezTo>
                    <a:cubicBezTo>
                      <a:pt x="71" y="79"/>
                      <a:pt x="65"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8" name="Freeform 108"/>
              <p:cNvSpPr/>
              <p:nvPr/>
            </p:nvSpPr>
            <p:spPr bwMode="auto">
              <a:xfrm>
                <a:off x="4365626" y="3144838"/>
                <a:ext cx="169863" cy="206375"/>
              </a:xfrm>
              <a:custGeom>
                <a:gdLst>
                  <a:gd name="T0" fmla="*/ 57 w 70"/>
                  <a:gd name="T1" fmla="*/ 85 h 85"/>
                  <a:gd name="T2" fmla="*/ 13 w 70"/>
                  <a:gd name="T3" fmla="*/ 85 h 85"/>
                  <a:gd name="T4" fmla="*/ 0 w 70"/>
                  <a:gd name="T5" fmla="*/ 71 h 85"/>
                  <a:gd name="T6" fmla="*/ 0 w 70"/>
                  <a:gd name="T7" fmla="*/ 13 h 85"/>
                  <a:gd name="T8" fmla="*/ 13 w 70"/>
                  <a:gd name="T9" fmla="*/ 0 h 85"/>
                  <a:gd name="T10" fmla="*/ 57 w 70"/>
                  <a:gd name="T11" fmla="*/ 0 h 85"/>
                  <a:gd name="T12" fmla="*/ 70 w 70"/>
                  <a:gd name="T13" fmla="*/ 13 h 85"/>
                  <a:gd name="T14" fmla="*/ 70 w 70"/>
                  <a:gd name="T15" fmla="*/ 71 h 85"/>
                  <a:gd name="T16" fmla="*/ 57 w 70"/>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4" y="0"/>
                      <a:pt x="70" y="6"/>
                      <a:pt x="70" y="13"/>
                    </a:cubicBezTo>
                    <a:cubicBezTo>
                      <a:pt x="70" y="71"/>
                      <a:pt x="70" y="71"/>
                      <a:pt x="70" y="71"/>
                    </a:cubicBezTo>
                    <a:cubicBezTo>
                      <a:pt x="70" y="79"/>
                      <a:pt x="64"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9" name="Freeform 109"/>
              <p:cNvSpPr/>
              <p:nvPr/>
            </p:nvSpPr>
            <p:spPr bwMode="auto">
              <a:xfrm>
                <a:off x="4567238" y="3144838"/>
                <a:ext cx="171450" cy="206375"/>
              </a:xfrm>
              <a:custGeom>
                <a:gdLst>
                  <a:gd name="T0" fmla="*/ 57 w 71"/>
                  <a:gd name="T1" fmla="*/ 85 h 85"/>
                  <a:gd name="T2" fmla="*/ 13 w 71"/>
                  <a:gd name="T3" fmla="*/ 85 h 85"/>
                  <a:gd name="T4" fmla="*/ 0 w 71"/>
                  <a:gd name="T5" fmla="*/ 71 h 85"/>
                  <a:gd name="T6" fmla="*/ 0 w 71"/>
                  <a:gd name="T7" fmla="*/ 13 h 85"/>
                  <a:gd name="T8" fmla="*/ 13 w 71"/>
                  <a:gd name="T9" fmla="*/ 0 h 85"/>
                  <a:gd name="T10" fmla="*/ 57 w 71"/>
                  <a:gd name="T11" fmla="*/ 0 h 85"/>
                  <a:gd name="T12" fmla="*/ 71 w 71"/>
                  <a:gd name="T13" fmla="*/ 13 h 85"/>
                  <a:gd name="T14" fmla="*/ 71 w 71"/>
                  <a:gd name="T15" fmla="*/ 71 h 85"/>
                  <a:gd name="T16" fmla="*/ 57 w 71"/>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5" y="0"/>
                      <a:pt x="71" y="6"/>
                      <a:pt x="71" y="13"/>
                    </a:cubicBezTo>
                    <a:cubicBezTo>
                      <a:pt x="71" y="71"/>
                      <a:pt x="71" y="71"/>
                      <a:pt x="71" y="71"/>
                    </a:cubicBezTo>
                    <a:cubicBezTo>
                      <a:pt x="71" y="79"/>
                      <a:pt x="65"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0" name="Freeform 110"/>
              <p:cNvSpPr/>
              <p:nvPr/>
            </p:nvSpPr>
            <p:spPr bwMode="auto">
              <a:xfrm>
                <a:off x="4770438" y="3144838"/>
                <a:ext cx="223838" cy="206375"/>
              </a:xfrm>
              <a:custGeom>
                <a:gdLst>
                  <a:gd name="T0" fmla="*/ 77 w 92"/>
                  <a:gd name="T1" fmla="*/ 85 h 85"/>
                  <a:gd name="T2" fmla="*/ 15 w 92"/>
                  <a:gd name="T3" fmla="*/ 85 h 85"/>
                  <a:gd name="T4" fmla="*/ 0 w 92"/>
                  <a:gd name="T5" fmla="*/ 70 h 85"/>
                  <a:gd name="T6" fmla="*/ 0 w 92"/>
                  <a:gd name="T7" fmla="*/ 15 h 85"/>
                  <a:gd name="T8" fmla="*/ 15 w 92"/>
                  <a:gd name="T9" fmla="*/ 0 h 85"/>
                  <a:gd name="T10" fmla="*/ 77 w 92"/>
                  <a:gd name="T11" fmla="*/ 0 h 85"/>
                  <a:gd name="T12" fmla="*/ 92 w 92"/>
                  <a:gd name="T13" fmla="*/ 15 h 85"/>
                  <a:gd name="T14" fmla="*/ 92 w 92"/>
                  <a:gd name="T15" fmla="*/ 70 h 85"/>
                  <a:gd name="T16" fmla="*/ 77 w 92"/>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2" h="85">
                    <a:moveTo>
                      <a:pt x="77" y="85"/>
                    </a:moveTo>
                    <a:cubicBezTo>
                      <a:pt x="15" y="85"/>
                      <a:pt x="15" y="85"/>
                      <a:pt x="15" y="85"/>
                    </a:cubicBezTo>
                    <a:cubicBezTo>
                      <a:pt x="7" y="85"/>
                      <a:pt x="0" y="78"/>
                      <a:pt x="0" y="70"/>
                    </a:cubicBezTo>
                    <a:cubicBezTo>
                      <a:pt x="0" y="15"/>
                      <a:pt x="0" y="15"/>
                      <a:pt x="0" y="15"/>
                    </a:cubicBezTo>
                    <a:cubicBezTo>
                      <a:pt x="0" y="6"/>
                      <a:pt x="7" y="0"/>
                      <a:pt x="15" y="0"/>
                    </a:cubicBezTo>
                    <a:cubicBezTo>
                      <a:pt x="77" y="0"/>
                      <a:pt x="77" y="0"/>
                      <a:pt x="77" y="0"/>
                    </a:cubicBezTo>
                    <a:cubicBezTo>
                      <a:pt x="85" y="0"/>
                      <a:pt x="92" y="6"/>
                      <a:pt x="92" y="15"/>
                    </a:cubicBezTo>
                    <a:cubicBezTo>
                      <a:pt x="92" y="70"/>
                      <a:pt x="92" y="70"/>
                      <a:pt x="92" y="70"/>
                    </a:cubicBezTo>
                    <a:cubicBezTo>
                      <a:pt x="92" y="78"/>
                      <a:pt x="85" y="85"/>
                      <a:pt x="77"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1" name="Freeform 111"/>
              <p:cNvSpPr/>
              <p:nvPr/>
            </p:nvSpPr>
            <p:spPr bwMode="auto">
              <a:xfrm>
                <a:off x="6035676" y="3144838"/>
                <a:ext cx="222250" cy="206375"/>
              </a:xfrm>
              <a:custGeom>
                <a:gdLst>
                  <a:gd name="T0" fmla="*/ 77 w 92"/>
                  <a:gd name="T1" fmla="*/ 85 h 85"/>
                  <a:gd name="T2" fmla="*/ 15 w 92"/>
                  <a:gd name="T3" fmla="*/ 85 h 85"/>
                  <a:gd name="T4" fmla="*/ 0 w 92"/>
                  <a:gd name="T5" fmla="*/ 70 h 85"/>
                  <a:gd name="T6" fmla="*/ 0 w 92"/>
                  <a:gd name="T7" fmla="*/ 15 h 85"/>
                  <a:gd name="T8" fmla="*/ 15 w 92"/>
                  <a:gd name="T9" fmla="*/ 0 h 85"/>
                  <a:gd name="T10" fmla="*/ 77 w 92"/>
                  <a:gd name="T11" fmla="*/ 0 h 85"/>
                  <a:gd name="T12" fmla="*/ 92 w 92"/>
                  <a:gd name="T13" fmla="*/ 15 h 85"/>
                  <a:gd name="T14" fmla="*/ 92 w 92"/>
                  <a:gd name="T15" fmla="*/ 70 h 85"/>
                  <a:gd name="T16" fmla="*/ 77 w 92"/>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2" h="85">
                    <a:moveTo>
                      <a:pt x="77" y="85"/>
                    </a:moveTo>
                    <a:cubicBezTo>
                      <a:pt x="15" y="85"/>
                      <a:pt x="15" y="85"/>
                      <a:pt x="15" y="85"/>
                    </a:cubicBezTo>
                    <a:cubicBezTo>
                      <a:pt x="7" y="85"/>
                      <a:pt x="0" y="78"/>
                      <a:pt x="0" y="70"/>
                    </a:cubicBezTo>
                    <a:cubicBezTo>
                      <a:pt x="0" y="15"/>
                      <a:pt x="0" y="15"/>
                      <a:pt x="0" y="15"/>
                    </a:cubicBezTo>
                    <a:cubicBezTo>
                      <a:pt x="0" y="6"/>
                      <a:pt x="7" y="0"/>
                      <a:pt x="15" y="0"/>
                    </a:cubicBezTo>
                    <a:cubicBezTo>
                      <a:pt x="77" y="0"/>
                      <a:pt x="77" y="0"/>
                      <a:pt x="77" y="0"/>
                    </a:cubicBezTo>
                    <a:cubicBezTo>
                      <a:pt x="85" y="0"/>
                      <a:pt x="92" y="6"/>
                      <a:pt x="92" y="15"/>
                    </a:cubicBezTo>
                    <a:cubicBezTo>
                      <a:pt x="92" y="70"/>
                      <a:pt x="92" y="70"/>
                      <a:pt x="92" y="70"/>
                    </a:cubicBezTo>
                    <a:cubicBezTo>
                      <a:pt x="92" y="78"/>
                      <a:pt x="85" y="85"/>
                      <a:pt x="77"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2" name="Freeform 112"/>
              <p:cNvSpPr/>
              <p:nvPr/>
            </p:nvSpPr>
            <p:spPr bwMode="auto">
              <a:xfrm>
                <a:off x="6297613" y="3144838"/>
                <a:ext cx="166688" cy="206375"/>
              </a:xfrm>
              <a:custGeom>
                <a:gdLst>
                  <a:gd name="T0" fmla="*/ 56 w 69"/>
                  <a:gd name="T1" fmla="*/ 85 h 85"/>
                  <a:gd name="T2" fmla="*/ 13 w 69"/>
                  <a:gd name="T3" fmla="*/ 85 h 85"/>
                  <a:gd name="T4" fmla="*/ 0 w 69"/>
                  <a:gd name="T5" fmla="*/ 72 h 85"/>
                  <a:gd name="T6" fmla="*/ 0 w 69"/>
                  <a:gd name="T7" fmla="*/ 13 h 85"/>
                  <a:gd name="T8" fmla="*/ 13 w 69"/>
                  <a:gd name="T9" fmla="*/ 0 h 85"/>
                  <a:gd name="T10" fmla="*/ 56 w 69"/>
                  <a:gd name="T11" fmla="*/ 0 h 85"/>
                  <a:gd name="T12" fmla="*/ 69 w 69"/>
                  <a:gd name="T13" fmla="*/ 13 h 85"/>
                  <a:gd name="T14" fmla="*/ 69 w 69"/>
                  <a:gd name="T15" fmla="*/ 72 h 85"/>
                  <a:gd name="T16" fmla="*/ 56 w 69"/>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85">
                    <a:moveTo>
                      <a:pt x="56" y="85"/>
                    </a:moveTo>
                    <a:cubicBezTo>
                      <a:pt x="13" y="85"/>
                      <a:pt x="13" y="85"/>
                      <a:pt x="13" y="85"/>
                    </a:cubicBezTo>
                    <a:cubicBezTo>
                      <a:pt x="6" y="85"/>
                      <a:pt x="0" y="79"/>
                      <a:pt x="0" y="72"/>
                    </a:cubicBezTo>
                    <a:cubicBezTo>
                      <a:pt x="0" y="13"/>
                      <a:pt x="0" y="13"/>
                      <a:pt x="0" y="13"/>
                    </a:cubicBezTo>
                    <a:cubicBezTo>
                      <a:pt x="0" y="5"/>
                      <a:pt x="6" y="0"/>
                      <a:pt x="13" y="0"/>
                    </a:cubicBezTo>
                    <a:cubicBezTo>
                      <a:pt x="56" y="0"/>
                      <a:pt x="56" y="0"/>
                      <a:pt x="56" y="0"/>
                    </a:cubicBezTo>
                    <a:cubicBezTo>
                      <a:pt x="63" y="0"/>
                      <a:pt x="69" y="5"/>
                      <a:pt x="69" y="13"/>
                    </a:cubicBezTo>
                    <a:cubicBezTo>
                      <a:pt x="69" y="72"/>
                      <a:pt x="69" y="72"/>
                      <a:pt x="69" y="72"/>
                    </a:cubicBezTo>
                    <a:cubicBezTo>
                      <a:pt x="69" y="79"/>
                      <a:pt x="63" y="85"/>
                      <a:pt x="56"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3" name="Freeform 113"/>
              <p:cNvSpPr/>
              <p:nvPr/>
            </p:nvSpPr>
            <p:spPr bwMode="auto">
              <a:xfrm>
                <a:off x="5024438" y="3144838"/>
                <a:ext cx="987425" cy="206375"/>
              </a:xfrm>
              <a:custGeom>
                <a:gdLst>
                  <a:gd name="T0" fmla="*/ 376 w 407"/>
                  <a:gd name="T1" fmla="*/ 85 h 85"/>
                  <a:gd name="T2" fmla="*/ 31 w 407"/>
                  <a:gd name="T3" fmla="*/ 85 h 85"/>
                  <a:gd name="T4" fmla="*/ 0 w 407"/>
                  <a:gd name="T5" fmla="*/ 54 h 85"/>
                  <a:gd name="T6" fmla="*/ 0 w 407"/>
                  <a:gd name="T7" fmla="*/ 30 h 85"/>
                  <a:gd name="T8" fmla="*/ 31 w 407"/>
                  <a:gd name="T9" fmla="*/ 0 h 85"/>
                  <a:gd name="T10" fmla="*/ 376 w 407"/>
                  <a:gd name="T11" fmla="*/ 0 h 85"/>
                  <a:gd name="T12" fmla="*/ 407 w 407"/>
                  <a:gd name="T13" fmla="*/ 30 h 85"/>
                  <a:gd name="T14" fmla="*/ 407 w 407"/>
                  <a:gd name="T15" fmla="*/ 54 h 85"/>
                  <a:gd name="T16" fmla="*/ 376 w 407"/>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7" h="85">
                    <a:moveTo>
                      <a:pt x="376" y="85"/>
                    </a:moveTo>
                    <a:cubicBezTo>
                      <a:pt x="31" y="85"/>
                      <a:pt x="31" y="85"/>
                      <a:pt x="31" y="85"/>
                    </a:cubicBezTo>
                    <a:cubicBezTo>
                      <a:pt x="14" y="85"/>
                      <a:pt x="0" y="71"/>
                      <a:pt x="0" y="54"/>
                    </a:cubicBezTo>
                    <a:cubicBezTo>
                      <a:pt x="0" y="30"/>
                      <a:pt x="0" y="30"/>
                      <a:pt x="0" y="30"/>
                    </a:cubicBezTo>
                    <a:cubicBezTo>
                      <a:pt x="0" y="13"/>
                      <a:pt x="14" y="0"/>
                      <a:pt x="31" y="0"/>
                    </a:cubicBezTo>
                    <a:cubicBezTo>
                      <a:pt x="376" y="0"/>
                      <a:pt x="376" y="0"/>
                      <a:pt x="376" y="0"/>
                    </a:cubicBezTo>
                    <a:cubicBezTo>
                      <a:pt x="393" y="0"/>
                      <a:pt x="407" y="13"/>
                      <a:pt x="407" y="30"/>
                    </a:cubicBezTo>
                    <a:cubicBezTo>
                      <a:pt x="407" y="54"/>
                      <a:pt x="407" y="54"/>
                      <a:pt x="407" y="54"/>
                    </a:cubicBezTo>
                    <a:cubicBezTo>
                      <a:pt x="407" y="71"/>
                      <a:pt x="393" y="85"/>
                      <a:pt x="376"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4" name="Freeform 114"/>
              <p:cNvSpPr/>
              <p:nvPr/>
            </p:nvSpPr>
            <p:spPr bwMode="auto">
              <a:xfrm>
                <a:off x="4824413" y="2932113"/>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5" name="Freeform 115"/>
              <p:cNvSpPr/>
              <p:nvPr/>
            </p:nvSpPr>
            <p:spPr bwMode="auto">
              <a:xfrm>
                <a:off x="5024438"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6" name="Freeform 116"/>
              <p:cNvSpPr/>
              <p:nvPr/>
            </p:nvSpPr>
            <p:spPr bwMode="auto">
              <a:xfrm>
                <a:off x="52292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7" name="Freeform 117"/>
              <p:cNvSpPr/>
              <p:nvPr/>
            </p:nvSpPr>
            <p:spPr bwMode="auto">
              <a:xfrm>
                <a:off x="54324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8" name="Freeform 118"/>
              <p:cNvSpPr/>
              <p:nvPr/>
            </p:nvSpPr>
            <p:spPr bwMode="auto">
              <a:xfrm>
                <a:off x="56356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9" name="Freeform 119"/>
              <p:cNvSpPr/>
              <p:nvPr/>
            </p:nvSpPr>
            <p:spPr bwMode="auto">
              <a:xfrm>
                <a:off x="5838826"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0" name="Freeform 120"/>
              <p:cNvSpPr/>
              <p:nvPr/>
            </p:nvSpPr>
            <p:spPr bwMode="auto">
              <a:xfrm>
                <a:off x="6042026"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1" name="Freeform 121"/>
              <p:cNvSpPr/>
              <p:nvPr/>
            </p:nvSpPr>
            <p:spPr bwMode="auto">
              <a:xfrm>
                <a:off x="6246813"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2" name="Freeform 122"/>
              <p:cNvSpPr/>
              <p:nvPr/>
            </p:nvSpPr>
            <p:spPr bwMode="auto">
              <a:xfrm>
                <a:off x="6492876" y="3246438"/>
                <a:ext cx="174625" cy="106363"/>
              </a:xfrm>
              <a:custGeom>
                <a:gdLst>
                  <a:gd name="T0" fmla="*/ 56 w 72"/>
                  <a:gd name="T1" fmla="*/ 44 h 44"/>
                  <a:gd name="T2" fmla="*/ 16 w 72"/>
                  <a:gd name="T3" fmla="*/ 44 h 44"/>
                  <a:gd name="T4" fmla="*/ 0 w 72"/>
                  <a:gd name="T5" fmla="*/ 28 h 44"/>
                  <a:gd name="T6" fmla="*/ 0 w 72"/>
                  <a:gd name="T7" fmla="*/ 16 h 44"/>
                  <a:gd name="T8" fmla="*/ 16 w 72"/>
                  <a:gd name="T9" fmla="*/ 0 h 44"/>
                  <a:gd name="T10" fmla="*/ 56 w 72"/>
                  <a:gd name="T11" fmla="*/ 0 h 44"/>
                  <a:gd name="T12" fmla="*/ 72 w 72"/>
                  <a:gd name="T13" fmla="*/ 16 h 44"/>
                  <a:gd name="T14" fmla="*/ 72 w 72"/>
                  <a:gd name="T15" fmla="*/ 28 h 44"/>
                  <a:gd name="T16" fmla="*/ 56 w 72"/>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44">
                    <a:moveTo>
                      <a:pt x="56" y="44"/>
                    </a:moveTo>
                    <a:cubicBezTo>
                      <a:pt x="16" y="44"/>
                      <a:pt x="16" y="44"/>
                      <a:pt x="16" y="44"/>
                    </a:cubicBezTo>
                    <a:cubicBezTo>
                      <a:pt x="8" y="44"/>
                      <a:pt x="0" y="37"/>
                      <a:pt x="0" y="28"/>
                    </a:cubicBezTo>
                    <a:cubicBezTo>
                      <a:pt x="0" y="16"/>
                      <a:pt x="0" y="16"/>
                      <a:pt x="0" y="16"/>
                    </a:cubicBezTo>
                    <a:cubicBezTo>
                      <a:pt x="0" y="7"/>
                      <a:pt x="8" y="0"/>
                      <a:pt x="16" y="0"/>
                    </a:cubicBezTo>
                    <a:cubicBezTo>
                      <a:pt x="56" y="0"/>
                      <a:pt x="56" y="0"/>
                      <a:pt x="56" y="0"/>
                    </a:cubicBezTo>
                    <a:cubicBezTo>
                      <a:pt x="65" y="0"/>
                      <a:pt x="72" y="7"/>
                      <a:pt x="72" y="16"/>
                    </a:cubicBezTo>
                    <a:cubicBezTo>
                      <a:pt x="72" y="28"/>
                      <a:pt x="72" y="28"/>
                      <a:pt x="72" y="28"/>
                    </a:cubicBezTo>
                    <a:cubicBezTo>
                      <a:pt x="72" y="37"/>
                      <a:pt x="65"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3" name="Freeform 123"/>
              <p:cNvSpPr/>
              <p:nvPr/>
            </p:nvSpPr>
            <p:spPr bwMode="auto">
              <a:xfrm>
                <a:off x="6699251" y="3246438"/>
                <a:ext cx="171450" cy="106363"/>
              </a:xfrm>
              <a:custGeom>
                <a:gdLst>
                  <a:gd name="T0" fmla="*/ 56 w 71"/>
                  <a:gd name="T1" fmla="*/ 44 h 44"/>
                  <a:gd name="T2" fmla="*/ 15 w 71"/>
                  <a:gd name="T3" fmla="*/ 44 h 44"/>
                  <a:gd name="T4" fmla="*/ 0 w 71"/>
                  <a:gd name="T5" fmla="*/ 28 h 44"/>
                  <a:gd name="T6" fmla="*/ 0 w 71"/>
                  <a:gd name="T7" fmla="*/ 16 h 44"/>
                  <a:gd name="T8" fmla="*/ 15 w 71"/>
                  <a:gd name="T9" fmla="*/ 0 h 44"/>
                  <a:gd name="T10" fmla="*/ 56 w 71"/>
                  <a:gd name="T11" fmla="*/ 0 h 44"/>
                  <a:gd name="T12" fmla="*/ 71 w 71"/>
                  <a:gd name="T13" fmla="*/ 16 h 44"/>
                  <a:gd name="T14" fmla="*/ 71 w 71"/>
                  <a:gd name="T15" fmla="*/ 28 h 44"/>
                  <a:gd name="T16" fmla="*/ 56 w 71"/>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44">
                    <a:moveTo>
                      <a:pt x="56" y="44"/>
                    </a:moveTo>
                    <a:cubicBezTo>
                      <a:pt x="15" y="44"/>
                      <a:pt x="15" y="44"/>
                      <a:pt x="15" y="44"/>
                    </a:cubicBezTo>
                    <a:cubicBezTo>
                      <a:pt x="7" y="44"/>
                      <a:pt x="0" y="37"/>
                      <a:pt x="0" y="28"/>
                    </a:cubicBezTo>
                    <a:cubicBezTo>
                      <a:pt x="0" y="16"/>
                      <a:pt x="0" y="16"/>
                      <a:pt x="0" y="16"/>
                    </a:cubicBezTo>
                    <a:cubicBezTo>
                      <a:pt x="0" y="7"/>
                      <a:pt x="7" y="0"/>
                      <a:pt x="15" y="0"/>
                    </a:cubicBezTo>
                    <a:cubicBezTo>
                      <a:pt x="56" y="0"/>
                      <a:pt x="56" y="0"/>
                      <a:pt x="56" y="0"/>
                    </a:cubicBezTo>
                    <a:cubicBezTo>
                      <a:pt x="64" y="0"/>
                      <a:pt x="71" y="7"/>
                      <a:pt x="71" y="16"/>
                    </a:cubicBezTo>
                    <a:cubicBezTo>
                      <a:pt x="71" y="28"/>
                      <a:pt x="71" y="28"/>
                      <a:pt x="71" y="28"/>
                    </a:cubicBezTo>
                    <a:cubicBezTo>
                      <a:pt x="71" y="37"/>
                      <a:pt x="64"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4" name="Freeform 124"/>
              <p:cNvSpPr/>
              <p:nvPr/>
            </p:nvSpPr>
            <p:spPr bwMode="auto">
              <a:xfrm>
                <a:off x="6699251" y="3127375"/>
                <a:ext cx="171450" cy="106363"/>
              </a:xfrm>
              <a:custGeom>
                <a:gdLst>
                  <a:gd name="T0" fmla="*/ 56 w 71"/>
                  <a:gd name="T1" fmla="*/ 44 h 44"/>
                  <a:gd name="T2" fmla="*/ 15 w 71"/>
                  <a:gd name="T3" fmla="*/ 44 h 44"/>
                  <a:gd name="T4" fmla="*/ 0 w 71"/>
                  <a:gd name="T5" fmla="*/ 28 h 44"/>
                  <a:gd name="T6" fmla="*/ 0 w 71"/>
                  <a:gd name="T7" fmla="*/ 16 h 44"/>
                  <a:gd name="T8" fmla="*/ 15 w 71"/>
                  <a:gd name="T9" fmla="*/ 0 h 44"/>
                  <a:gd name="T10" fmla="*/ 56 w 71"/>
                  <a:gd name="T11" fmla="*/ 0 h 44"/>
                  <a:gd name="T12" fmla="*/ 71 w 71"/>
                  <a:gd name="T13" fmla="*/ 16 h 44"/>
                  <a:gd name="T14" fmla="*/ 71 w 71"/>
                  <a:gd name="T15" fmla="*/ 28 h 44"/>
                  <a:gd name="T16" fmla="*/ 56 w 71"/>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44">
                    <a:moveTo>
                      <a:pt x="56" y="44"/>
                    </a:moveTo>
                    <a:cubicBezTo>
                      <a:pt x="15" y="44"/>
                      <a:pt x="15" y="44"/>
                      <a:pt x="15" y="44"/>
                    </a:cubicBezTo>
                    <a:cubicBezTo>
                      <a:pt x="7" y="44"/>
                      <a:pt x="0" y="37"/>
                      <a:pt x="0" y="28"/>
                    </a:cubicBezTo>
                    <a:cubicBezTo>
                      <a:pt x="0" y="16"/>
                      <a:pt x="0" y="16"/>
                      <a:pt x="0" y="16"/>
                    </a:cubicBezTo>
                    <a:cubicBezTo>
                      <a:pt x="0" y="7"/>
                      <a:pt x="7" y="0"/>
                      <a:pt x="15" y="0"/>
                    </a:cubicBezTo>
                    <a:cubicBezTo>
                      <a:pt x="56" y="0"/>
                      <a:pt x="56" y="0"/>
                      <a:pt x="56" y="0"/>
                    </a:cubicBezTo>
                    <a:cubicBezTo>
                      <a:pt x="64" y="0"/>
                      <a:pt x="71" y="7"/>
                      <a:pt x="71" y="16"/>
                    </a:cubicBezTo>
                    <a:cubicBezTo>
                      <a:pt x="71" y="28"/>
                      <a:pt x="71" y="28"/>
                      <a:pt x="71" y="28"/>
                    </a:cubicBezTo>
                    <a:cubicBezTo>
                      <a:pt x="71" y="37"/>
                      <a:pt x="64"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5" name="Freeform 125"/>
              <p:cNvSpPr/>
              <p:nvPr/>
            </p:nvSpPr>
            <p:spPr bwMode="auto">
              <a:xfrm>
                <a:off x="6902451" y="3246438"/>
                <a:ext cx="174625" cy="106363"/>
              </a:xfrm>
              <a:custGeom>
                <a:gdLst>
                  <a:gd name="T0" fmla="*/ 56 w 72"/>
                  <a:gd name="T1" fmla="*/ 44 h 44"/>
                  <a:gd name="T2" fmla="*/ 16 w 72"/>
                  <a:gd name="T3" fmla="*/ 44 h 44"/>
                  <a:gd name="T4" fmla="*/ 0 w 72"/>
                  <a:gd name="T5" fmla="*/ 28 h 44"/>
                  <a:gd name="T6" fmla="*/ 0 w 72"/>
                  <a:gd name="T7" fmla="*/ 16 h 44"/>
                  <a:gd name="T8" fmla="*/ 16 w 72"/>
                  <a:gd name="T9" fmla="*/ 0 h 44"/>
                  <a:gd name="T10" fmla="*/ 56 w 72"/>
                  <a:gd name="T11" fmla="*/ 0 h 44"/>
                  <a:gd name="T12" fmla="*/ 72 w 72"/>
                  <a:gd name="T13" fmla="*/ 16 h 44"/>
                  <a:gd name="T14" fmla="*/ 72 w 72"/>
                  <a:gd name="T15" fmla="*/ 28 h 44"/>
                  <a:gd name="T16" fmla="*/ 56 w 72"/>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44">
                    <a:moveTo>
                      <a:pt x="56" y="44"/>
                    </a:moveTo>
                    <a:cubicBezTo>
                      <a:pt x="16" y="44"/>
                      <a:pt x="16" y="44"/>
                      <a:pt x="16" y="44"/>
                    </a:cubicBezTo>
                    <a:cubicBezTo>
                      <a:pt x="7" y="44"/>
                      <a:pt x="0" y="37"/>
                      <a:pt x="0" y="28"/>
                    </a:cubicBezTo>
                    <a:cubicBezTo>
                      <a:pt x="0" y="16"/>
                      <a:pt x="0" y="16"/>
                      <a:pt x="0" y="16"/>
                    </a:cubicBezTo>
                    <a:cubicBezTo>
                      <a:pt x="0" y="7"/>
                      <a:pt x="7" y="0"/>
                      <a:pt x="16" y="0"/>
                    </a:cubicBezTo>
                    <a:cubicBezTo>
                      <a:pt x="56" y="0"/>
                      <a:pt x="56" y="0"/>
                      <a:pt x="56" y="0"/>
                    </a:cubicBezTo>
                    <a:cubicBezTo>
                      <a:pt x="65" y="0"/>
                      <a:pt x="72" y="7"/>
                      <a:pt x="72" y="16"/>
                    </a:cubicBezTo>
                    <a:cubicBezTo>
                      <a:pt x="72" y="28"/>
                      <a:pt x="72" y="28"/>
                      <a:pt x="72" y="28"/>
                    </a:cubicBezTo>
                    <a:cubicBezTo>
                      <a:pt x="72" y="37"/>
                      <a:pt x="65"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6" name="Freeform 126"/>
              <p:cNvSpPr/>
              <p:nvPr/>
            </p:nvSpPr>
            <p:spPr bwMode="auto">
              <a:xfrm>
                <a:off x="4718051" y="2720975"/>
                <a:ext cx="171450"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7" name="Freeform 127"/>
              <p:cNvSpPr/>
              <p:nvPr/>
            </p:nvSpPr>
            <p:spPr bwMode="auto">
              <a:xfrm>
                <a:off x="4922838" y="2720975"/>
                <a:ext cx="173038"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8" name="Freeform 128"/>
              <p:cNvSpPr/>
              <p:nvPr/>
            </p:nvSpPr>
            <p:spPr bwMode="auto">
              <a:xfrm>
                <a:off x="5129213"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9" name="Freeform 129"/>
              <p:cNvSpPr/>
              <p:nvPr/>
            </p:nvSpPr>
            <p:spPr bwMode="auto">
              <a:xfrm>
                <a:off x="5332413" y="2720975"/>
                <a:ext cx="173038"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0" name="Freeform 130"/>
              <p:cNvSpPr/>
              <p:nvPr/>
            </p:nvSpPr>
            <p:spPr bwMode="auto">
              <a:xfrm>
                <a:off x="553878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1" name="Freeform 131"/>
              <p:cNvSpPr/>
              <p:nvPr/>
            </p:nvSpPr>
            <p:spPr bwMode="auto">
              <a:xfrm>
                <a:off x="5735638" y="2720975"/>
                <a:ext cx="168275"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6" y="75"/>
                      <a:pt x="0" y="69"/>
                      <a:pt x="0" y="63"/>
                    </a:cubicBezTo>
                    <a:cubicBezTo>
                      <a:pt x="0" y="12"/>
                      <a:pt x="0" y="12"/>
                      <a:pt x="0" y="12"/>
                    </a:cubicBezTo>
                    <a:cubicBezTo>
                      <a:pt x="0" y="5"/>
                      <a:pt x="6"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2" name="Freeform 132"/>
              <p:cNvSpPr/>
              <p:nvPr/>
            </p:nvSpPr>
            <p:spPr bwMode="auto">
              <a:xfrm>
                <a:off x="593883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3" name="Freeform 133"/>
              <p:cNvSpPr/>
              <p:nvPr/>
            </p:nvSpPr>
            <p:spPr bwMode="auto">
              <a:xfrm>
                <a:off x="614203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4" name="Freeform 134"/>
              <p:cNvSpPr/>
              <p:nvPr/>
            </p:nvSpPr>
            <p:spPr bwMode="auto">
              <a:xfrm>
                <a:off x="6343651" y="2720975"/>
                <a:ext cx="171450"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5" name="Freeform 135"/>
              <p:cNvSpPr/>
              <p:nvPr/>
            </p:nvSpPr>
            <p:spPr bwMode="auto">
              <a:xfrm>
                <a:off x="6546851"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4" y="0"/>
                      <a:pt x="70" y="5"/>
                      <a:pt x="70" y="12"/>
                    </a:cubicBezTo>
                    <a:cubicBezTo>
                      <a:pt x="70" y="63"/>
                      <a:pt x="70" y="63"/>
                      <a:pt x="70" y="63"/>
                    </a:cubicBezTo>
                    <a:cubicBezTo>
                      <a:pt x="70" y="69"/>
                      <a:pt x="64"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6" name="Freeform 136"/>
              <p:cNvSpPr/>
              <p:nvPr/>
            </p:nvSpPr>
            <p:spPr bwMode="auto">
              <a:xfrm>
                <a:off x="6446838"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7" name="Freeform 137"/>
              <p:cNvSpPr/>
              <p:nvPr/>
            </p:nvSpPr>
            <p:spPr bwMode="auto">
              <a:xfrm>
                <a:off x="6754813" y="2720975"/>
                <a:ext cx="322263" cy="182563"/>
              </a:xfrm>
              <a:custGeom>
                <a:gdLst>
                  <a:gd name="T0" fmla="*/ 116 w 133"/>
                  <a:gd name="T1" fmla="*/ 75 h 75"/>
                  <a:gd name="T2" fmla="*/ 17 w 133"/>
                  <a:gd name="T3" fmla="*/ 75 h 75"/>
                  <a:gd name="T4" fmla="*/ 0 w 133"/>
                  <a:gd name="T5" fmla="*/ 58 h 75"/>
                  <a:gd name="T6" fmla="*/ 0 w 133"/>
                  <a:gd name="T7" fmla="*/ 17 h 75"/>
                  <a:gd name="T8" fmla="*/ 17 w 133"/>
                  <a:gd name="T9" fmla="*/ 0 h 75"/>
                  <a:gd name="T10" fmla="*/ 116 w 133"/>
                  <a:gd name="T11" fmla="*/ 0 h 75"/>
                  <a:gd name="T12" fmla="*/ 133 w 133"/>
                  <a:gd name="T13" fmla="*/ 17 h 75"/>
                  <a:gd name="T14" fmla="*/ 133 w 133"/>
                  <a:gd name="T15" fmla="*/ 58 h 75"/>
                  <a:gd name="T16" fmla="*/ 116 w 133"/>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3" h="75">
                    <a:moveTo>
                      <a:pt x="116" y="75"/>
                    </a:moveTo>
                    <a:cubicBezTo>
                      <a:pt x="17" y="75"/>
                      <a:pt x="17" y="75"/>
                      <a:pt x="17" y="75"/>
                    </a:cubicBezTo>
                    <a:cubicBezTo>
                      <a:pt x="8" y="75"/>
                      <a:pt x="0" y="67"/>
                      <a:pt x="0" y="58"/>
                    </a:cubicBezTo>
                    <a:cubicBezTo>
                      <a:pt x="0" y="17"/>
                      <a:pt x="0" y="17"/>
                      <a:pt x="0" y="17"/>
                    </a:cubicBezTo>
                    <a:cubicBezTo>
                      <a:pt x="0" y="7"/>
                      <a:pt x="8" y="0"/>
                      <a:pt x="17" y="0"/>
                    </a:cubicBezTo>
                    <a:cubicBezTo>
                      <a:pt x="116" y="0"/>
                      <a:pt x="116" y="0"/>
                      <a:pt x="116" y="0"/>
                    </a:cubicBezTo>
                    <a:cubicBezTo>
                      <a:pt x="125" y="0"/>
                      <a:pt x="133" y="7"/>
                      <a:pt x="133" y="17"/>
                    </a:cubicBezTo>
                    <a:cubicBezTo>
                      <a:pt x="133" y="58"/>
                      <a:pt x="133" y="58"/>
                      <a:pt x="133" y="58"/>
                    </a:cubicBezTo>
                    <a:cubicBezTo>
                      <a:pt x="133" y="67"/>
                      <a:pt x="125" y="75"/>
                      <a:pt x="116"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8" name="Freeform 138"/>
              <p:cNvSpPr/>
              <p:nvPr/>
            </p:nvSpPr>
            <p:spPr bwMode="auto">
              <a:xfrm>
                <a:off x="6648451" y="2932113"/>
                <a:ext cx="428625" cy="184150"/>
              </a:xfrm>
              <a:custGeom>
                <a:gdLst>
                  <a:gd name="T0" fmla="*/ 157 w 177"/>
                  <a:gd name="T1" fmla="*/ 76 h 76"/>
                  <a:gd name="T2" fmla="*/ 20 w 177"/>
                  <a:gd name="T3" fmla="*/ 76 h 76"/>
                  <a:gd name="T4" fmla="*/ 0 w 177"/>
                  <a:gd name="T5" fmla="*/ 56 h 76"/>
                  <a:gd name="T6" fmla="*/ 0 w 177"/>
                  <a:gd name="T7" fmla="*/ 20 h 76"/>
                  <a:gd name="T8" fmla="*/ 20 w 177"/>
                  <a:gd name="T9" fmla="*/ 0 h 76"/>
                  <a:gd name="T10" fmla="*/ 157 w 177"/>
                  <a:gd name="T11" fmla="*/ 0 h 76"/>
                  <a:gd name="T12" fmla="*/ 177 w 177"/>
                  <a:gd name="T13" fmla="*/ 20 h 76"/>
                  <a:gd name="T14" fmla="*/ 177 w 177"/>
                  <a:gd name="T15" fmla="*/ 56 h 76"/>
                  <a:gd name="T16" fmla="*/ 157 w 177"/>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7" h="76">
                    <a:moveTo>
                      <a:pt x="157" y="76"/>
                    </a:moveTo>
                    <a:cubicBezTo>
                      <a:pt x="20" y="76"/>
                      <a:pt x="20" y="76"/>
                      <a:pt x="20" y="76"/>
                    </a:cubicBezTo>
                    <a:cubicBezTo>
                      <a:pt x="9" y="76"/>
                      <a:pt x="0" y="67"/>
                      <a:pt x="0" y="56"/>
                    </a:cubicBezTo>
                    <a:cubicBezTo>
                      <a:pt x="0" y="20"/>
                      <a:pt x="0" y="20"/>
                      <a:pt x="0" y="20"/>
                    </a:cubicBezTo>
                    <a:cubicBezTo>
                      <a:pt x="0" y="9"/>
                      <a:pt x="9" y="0"/>
                      <a:pt x="20" y="0"/>
                    </a:cubicBezTo>
                    <a:cubicBezTo>
                      <a:pt x="157" y="0"/>
                      <a:pt x="157" y="0"/>
                      <a:pt x="157" y="0"/>
                    </a:cubicBezTo>
                    <a:cubicBezTo>
                      <a:pt x="168" y="0"/>
                      <a:pt x="177" y="9"/>
                      <a:pt x="177" y="20"/>
                    </a:cubicBezTo>
                    <a:cubicBezTo>
                      <a:pt x="177" y="56"/>
                      <a:pt x="177" y="56"/>
                      <a:pt x="177" y="56"/>
                    </a:cubicBezTo>
                    <a:cubicBezTo>
                      <a:pt x="177" y="67"/>
                      <a:pt x="168" y="76"/>
                      <a:pt x="157"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9" name="Freeform 139"/>
              <p:cNvSpPr/>
              <p:nvPr/>
            </p:nvSpPr>
            <p:spPr bwMode="auto">
              <a:xfrm>
                <a:off x="4157663" y="2720975"/>
                <a:ext cx="325438" cy="182563"/>
              </a:xfrm>
              <a:custGeom>
                <a:gdLst>
                  <a:gd name="T0" fmla="*/ 117 w 134"/>
                  <a:gd name="T1" fmla="*/ 75 h 75"/>
                  <a:gd name="T2" fmla="*/ 17 w 134"/>
                  <a:gd name="T3" fmla="*/ 75 h 75"/>
                  <a:gd name="T4" fmla="*/ 0 w 134"/>
                  <a:gd name="T5" fmla="*/ 58 h 75"/>
                  <a:gd name="T6" fmla="*/ 0 w 134"/>
                  <a:gd name="T7" fmla="*/ 17 h 75"/>
                  <a:gd name="T8" fmla="*/ 17 w 134"/>
                  <a:gd name="T9" fmla="*/ 0 h 75"/>
                  <a:gd name="T10" fmla="*/ 117 w 134"/>
                  <a:gd name="T11" fmla="*/ 0 h 75"/>
                  <a:gd name="T12" fmla="*/ 134 w 134"/>
                  <a:gd name="T13" fmla="*/ 17 h 75"/>
                  <a:gd name="T14" fmla="*/ 134 w 134"/>
                  <a:gd name="T15" fmla="*/ 58 h 75"/>
                  <a:gd name="T16" fmla="*/ 117 w 134"/>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75">
                    <a:moveTo>
                      <a:pt x="117" y="75"/>
                    </a:moveTo>
                    <a:cubicBezTo>
                      <a:pt x="17" y="75"/>
                      <a:pt x="17" y="75"/>
                      <a:pt x="17" y="75"/>
                    </a:cubicBezTo>
                    <a:cubicBezTo>
                      <a:pt x="8" y="75"/>
                      <a:pt x="0" y="67"/>
                      <a:pt x="0" y="58"/>
                    </a:cubicBezTo>
                    <a:cubicBezTo>
                      <a:pt x="0" y="17"/>
                      <a:pt x="0" y="17"/>
                      <a:pt x="0" y="17"/>
                    </a:cubicBezTo>
                    <a:cubicBezTo>
                      <a:pt x="0" y="7"/>
                      <a:pt x="8" y="0"/>
                      <a:pt x="17" y="0"/>
                    </a:cubicBezTo>
                    <a:cubicBezTo>
                      <a:pt x="117" y="0"/>
                      <a:pt x="117" y="0"/>
                      <a:pt x="117" y="0"/>
                    </a:cubicBezTo>
                    <a:cubicBezTo>
                      <a:pt x="126" y="0"/>
                      <a:pt x="134" y="7"/>
                      <a:pt x="134" y="17"/>
                    </a:cubicBezTo>
                    <a:cubicBezTo>
                      <a:pt x="134" y="58"/>
                      <a:pt x="134" y="58"/>
                      <a:pt x="134" y="58"/>
                    </a:cubicBezTo>
                    <a:cubicBezTo>
                      <a:pt x="134" y="67"/>
                      <a:pt x="126" y="75"/>
                      <a:pt x="117"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0" name="Freeform 140"/>
              <p:cNvSpPr/>
              <p:nvPr/>
            </p:nvSpPr>
            <p:spPr bwMode="auto">
              <a:xfrm>
                <a:off x="4156076" y="2932113"/>
                <a:ext cx="433388" cy="184150"/>
              </a:xfrm>
              <a:custGeom>
                <a:gdLst>
                  <a:gd name="T0" fmla="*/ 159 w 179"/>
                  <a:gd name="T1" fmla="*/ 76 h 76"/>
                  <a:gd name="T2" fmla="*/ 20 w 179"/>
                  <a:gd name="T3" fmla="*/ 76 h 76"/>
                  <a:gd name="T4" fmla="*/ 0 w 179"/>
                  <a:gd name="T5" fmla="*/ 56 h 76"/>
                  <a:gd name="T6" fmla="*/ 0 w 179"/>
                  <a:gd name="T7" fmla="*/ 20 h 76"/>
                  <a:gd name="T8" fmla="*/ 20 w 179"/>
                  <a:gd name="T9" fmla="*/ 0 h 76"/>
                  <a:gd name="T10" fmla="*/ 159 w 179"/>
                  <a:gd name="T11" fmla="*/ 0 h 76"/>
                  <a:gd name="T12" fmla="*/ 179 w 179"/>
                  <a:gd name="T13" fmla="*/ 20 h 76"/>
                  <a:gd name="T14" fmla="*/ 179 w 179"/>
                  <a:gd name="T15" fmla="*/ 56 h 76"/>
                  <a:gd name="T16" fmla="*/ 159 w 179"/>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9" h="76">
                    <a:moveTo>
                      <a:pt x="159" y="76"/>
                    </a:moveTo>
                    <a:cubicBezTo>
                      <a:pt x="20" y="76"/>
                      <a:pt x="20" y="76"/>
                      <a:pt x="20" y="76"/>
                    </a:cubicBezTo>
                    <a:cubicBezTo>
                      <a:pt x="9" y="76"/>
                      <a:pt x="0" y="67"/>
                      <a:pt x="0" y="56"/>
                    </a:cubicBezTo>
                    <a:cubicBezTo>
                      <a:pt x="0" y="20"/>
                      <a:pt x="0" y="20"/>
                      <a:pt x="0" y="20"/>
                    </a:cubicBezTo>
                    <a:cubicBezTo>
                      <a:pt x="0" y="9"/>
                      <a:pt x="9" y="0"/>
                      <a:pt x="20" y="0"/>
                    </a:cubicBezTo>
                    <a:cubicBezTo>
                      <a:pt x="159" y="0"/>
                      <a:pt x="159" y="0"/>
                      <a:pt x="159" y="0"/>
                    </a:cubicBezTo>
                    <a:cubicBezTo>
                      <a:pt x="170" y="0"/>
                      <a:pt x="179" y="9"/>
                      <a:pt x="179" y="20"/>
                    </a:cubicBezTo>
                    <a:cubicBezTo>
                      <a:pt x="179" y="56"/>
                      <a:pt x="179" y="56"/>
                      <a:pt x="179" y="56"/>
                    </a:cubicBezTo>
                    <a:cubicBezTo>
                      <a:pt x="179" y="67"/>
                      <a:pt x="170" y="76"/>
                      <a:pt x="159"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1" name="Freeform 141"/>
              <p:cNvSpPr/>
              <p:nvPr/>
            </p:nvSpPr>
            <p:spPr bwMode="auto">
              <a:xfrm>
                <a:off x="4672013"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2" name="Freeform 142"/>
              <p:cNvSpPr/>
              <p:nvPr/>
            </p:nvSpPr>
            <p:spPr bwMode="auto">
              <a:xfrm>
                <a:off x="4875213"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6" y="76"/>
                      <a:pt x="0" y="70"/>
                      <a:pt x="0" y="63"/>
                    </a:cubicBezTo>
                    <a:cubicBezTo>
                      <a:pt x="0" y="13"/>
                      <a:pt x="0" y="13"/>
                      <a:pt x="0" y="13"/>
                    </a:cubicBezTo>
                    <a:cubicBezTo>
                      <a:pt x="0" y="6"/>
                      <a:pt x="6"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3" name="Freeform 143"/>
              <p:cNvSpPr/>
              <p:nvPr/>
            </p:nvSpPr>
            <p:spPr bwMode="auto">
              <a:xfrm>
                <a:off x="5078413"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4" name="Freeform 144"/>
              <p:cNvSpPr/>
              <p:nvPr/>
            </p:nvSpPr>
            <p:spPr bwMode="auto">
              <a:xfrm>
                <a:off x="5284788" y="2508250"/>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5" name="Freeform 145"/>
              <p:cNvSpPr/>
              <p:nvPr/>
            </p:nvSpPr>
            <p:spPr bwMode="auto">
              <a:xfrm>
                <a:off x="5484813"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6" name="Freeform 146"/>
              <p:cNvSpPr/>
              <p:nvPr/>
            </p:nvSpPr>
            <p:spPr bwMode="auto">
              <a:xfrm>
                <a:off x="5684838"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7" name="Freeform 147"/>
              <p:cNvSpPr/>
              <p:nvPr/>
            </p:nvSpPr>
            <p:spPr bwMode="auto">
              <a:xfrm>
                <a:off x="5889626"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8" name="Freeform 148"/>
              <p:cNvSpPr/>
              <p:nvPr/>
            </p:nvSpPr>
            <p:spPr bwMode="auto">
              <a:xfrm>
                <a:off x="6092826"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9" name="Freeform 149"/>
              <p:cNvSpPr/>
              <p:nvPr/>
            </p:nvSpPr>
            <p:spPr bwMode="auto">
              <a:xfrm>
                <a:off x="6294438"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4" y="0"/>
                      <a:pt x="70" y="6"/>
                      <a:pt x="70" y="13"/>
                    </a:cubicBezTo>
                    <a:cubicBezTo>
                      <a:pt x="70" y="63"/>
                      <a:pt x="70" y="63"/>
                      <a:pt x="70" y="63"/>
                    </a:cubicBezTo>
                    <a:cubicBezTo>
                      <a:pt x="70" y="70"/>
                      <a:pt x="64"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0" name="Freeform 150"/>
              <p:cNvSpPr/>
              <p:nvPr/>
            </p:nvSpPr>
            <p:spPr bwMode="auto">
              <a:xfrm>
                <a:off x="6502401"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4" y="0"/>
                      <a:pt x="70" y="6"/>
                      <a:pt x="70" y="13"/>
                    </a:cubicBezTo>
                    <a:cubicBezTo>
                      <a:pt x="70" y="63"/>
                      <a:pt x="70" y="63"/>
                      <a:pt x="70" y="63"/>
                    </a:cubicBezTo>
                    <a:cubicBezTo>
                      <a:pt x="70" y="70"/>
                      <a:pt x="64"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1" name="Freeform 151"/>
              <p:cNvSpPr/>
              <p:nvPr/>
            </p:nvSpPr>
            <p:spPr bwMode="auto">
              <a:xfrm>
                <a:off x="6700838"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2" name="Freeform 152"/>
              <p:cNvSpPr/>
              <p:nvPr/>
            </p:nvSpPr>
            <p:spPr bwMode="auto">
              <a:xfrm>
                <a:off x="6907213" y="2508250"/>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3" name="Freeform 153"/>
              <p:cNvSpPr/>
              <p:nvPr/>
            </p:nvSpPr>
            <p:spPr bwMode="auto">
              <a:xfrm>
                <a:off x="4365626" y="2295525"/>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4" name="Freeform 154"/>
              <p:cNvSpPr/>
              <p:nvPr/>
            </p:nvSpPr>
            <p:spPr bwMode="auto">
              <a:xfrm>
                <a:off x="45656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5" name="Freeform 155"/>
              <p:cNvSpPr/>
              <p:nvPr/>
            </p:nvSpPr>
            <p:spPr bwMode="auto">
              <a:xfrm>
                <a:off x="4770438"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6" name="Freeform 156"/>
              <p:cNvSpPr/>
              <p:nvPr/>
            </p:nvSpPr>
            <p:spPr bwMode="auto">
              <a:xfrm>
                <a:off x="49720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7" name="Freeform 157"/>
              <p:cNvSpPr/>
              <p:nvPr/>
            </p:nvSpPr>
            <p:spPr bwMode="auto">
              <a:xfrm>
                <a:off x="5180013" y="2295525"/>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8" name="Freeform 158"/>
              <p:cNvSpPr/>
              <p:nvPr/>
            </p:nvSpPr>
            <p:spPr bwMode="auto">
              <a:xfrm>
                <a:off x="5378451" y="2295525"/>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6" y="76"/>
                      <a:pt x="0" y="70"/>
                      <a:pt x="0" y="63"/>
                    </a:cubicBezTo>
                    <a:cubicBezTo>
                      <a:pt x="0" y="13"/>
                      <a:pt x="0" y="13"/>
                      <a:pt x="0" y="13"/>
                    </a:cubicBezTo>
                    <a:cubicBezTo>
                      <a:pt x="0" y="6"/>
                      <a:pt x="6"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9" name="Freeform 159"/>
              <p:cNvSpPr/>
              <p:nvPr/>
            </p:nvSpPr>
            <p:spPr bwMode="auto">
              <a:xfrm>
                <a:off x="5584826"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0" name="Freeform 160"/>
              <p:cNvSpPr/>
              <p:nvPr/>
            </p:nvSpPr>
            <p:spPr bwMode="auto">
              <a:xfrm>
                <a:off x="5786438"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1" name="Freeform 161"/>
              <p:cNvSpPr/>
              <p:nvPr/>
            </p:nvSpPr>
            <p:spPr bwMode="auto">
              <a:xfrm>
                <a:off x="5991226"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Freeform 162"/>
              <p:cNvSpPr/>
              <p:nvPr/>
            </p:nvSpPr>
            <p:spPr bwMode="auto">
              <a:xfrm>
                <a:off x="619760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Freeform 163"/>
              <p:cNvSpPr/>
              <p:nvPr/>
            </p:nvSpPr>
            <p:spPr bwMode="auto">
              <a:xfrm>
                <a:off x="6400801"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Freeform 164"/>
              <p:cNvSpPr/>
              <p:nvPr/>
            </p:nvSpPr>
            <p:spPr bwMode="auto">
              <a:xfrm>
                <a:off x="65976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5" name="Freeform 165"/>
              <p:cNvSpPr/>
              <p:nvPr/>
            </p:nvSpPr>
            <p:spPr bwMode="auto">
              <a:xfrm>
                <a:off x="6800851" y="2295525"/>
                <a:ext cx="273050" cy="184150"/>
              </a:xfrm>
              <a:custGeom>
                <a:gdLst>
                  <a:gd name="T0" fmla="*/ 86 w 113"/>
                  <a:gd name="T1" fmla="*/ 76 h 76"/>
                  <a:gd name="T2" fmla="*/ 27 w 113"/>
                  <a:gd name="T3" fmla="*/ 76 h 76"/>
                  <a:gd name="T4" fmla="*/ 0 w 113"/>
                  <a:gd name="T5" fmla="*/ 49 h 76"/>
                  <a:gd name="T6" fmla="*/ 0 w 113"/>
                  <a:gd name="T7" fmla="*/ 28 h 76"/>
                  <a:gd name="T8" fmla="*/ 27 w 113"/>
                  <a:gd name="T9" fmla="*/ 0 h 76"/>
                  <a:gd name="T10" fmla="*/ 86 w 113"/>
                  <a:gd name="T11" fmla="*/ 0 h 76"/>
                  <a:gd name="T12" fmla="*/ 113 w 113"/>
                  <a:gd name="T13" fmla="*/ 28 h 76"/>
                  <a:gd name="T14" fmla="*/ 113 w 113"/>
                  <a:gd name="T15" fmla="*/ 49 h 76"/>
                  <a:gd name="T16" fmla="*/ 86 w 113"/>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 h="76">
                    <a:moveTo>
                      <a:pt x="86" y="76"/>
                    </a:moveTo>
                    <a:cubicBezTo>
                      <a:pt x="27" y="76"/>
                      <a:pt x="27" y="76"/>
                      <a:pt x="27" y="76"/>
                    </a:cubicBezTo>
                    <a:cubicBezTo>
                      <a:pt x="12" y="76"/>
                      <a:pt x="0" y="64"/>
                      <a:pt x="0" y="49"/>
                    </a:cubicBezTo>
                    <a:cubicBezTo>
                      <a:pt x="0" y="28"/>
                      <a:pt x="0" y="28"/>
                      <a:pt x="0" y="28"/>
                    </a:cubicBezTo>
                    <a:cubicBezTo>
                      <a:pt x="0" y="13"/>
                      <a:pt x="12" y="0"/>
                      <a:pt x="27" y="0"/>
                    </a:cubicBezTo>
                    <a:cubicBezTo>
                      <a:pt x="86" y="0"/>
                      <a:pt x="86" y="0"/>
                      <a:pt x="86" y="0"/>
                    </a:cubicBezTo>
                    <a:cubicBezTo>
                      <a:pt x="101" y="0"/>
                      <a:pt x="113" y="13"/>
                      <a:pt x="113" y="28"/>
                    </a:cubicBezTo>
                    <a:cubicBezTo>
                      <a:pt x="113" y="49"/>
                      <a:pt x="113" y="49"/>
                      <a:pt x="113" y="49"/>
                    </a:cubicBezTo>
                    <a:cubicBezTo>
                      <a:pt x="113" y="64"/>
                      <a:pt x="101" y="76"/>
                      <a:pt x="86"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6" name="Freeform 166"/>
              <p:cNvSpPr/>
              <p:nvPr/>
            </p:nvSpPr>
            <p:spPr bwMode="auto">
              <a:xfrm>
                <a:off x="4157663" y="2508250"/>
                <a:ext cx="274638" cy="184150"/>
              </a:xfrm>
              <a:custGeom>
                <a:gdLst>
                  <a:gd name="T0" fmla="*/ 86 w 113"/>
                  <a:gd name="T1" fmla="*/ 76 h 76"/>
                  <a:gd name="T2" fmla="*/ 27 w 113"/>
                  <a:gd name="T3" fmla="*/ 76 h 76"/>
                  <a:gd name="T4" fmla="*/ 0 w 113"/>
                  <a:gd name="T5" fmla="*/ 48 h 76"/>
                  <a:gd name="T6" fmla="*/ 0 w 113"/>
                  <a:gd name="T7" fmla="*/ 27 h 76"/>
                  <a:gd name="T8" fmla="*/ 27 w 113"/>
                  <a:gd name="T9" fmla="*/ 0 h 76"/>
                  <a:gd name="T10" fmla="*/ 86 w 113"/>
                  <a:gd name="T11" fmla="*/ 0 h 76"/>
                  <a:gd name="T12" fmla="*/ 113 w 113"/>
                  <a:gd name="T13" fmla="*/ 27 h 76"/>
                  <a:gd name="T14" fmla="*/ 113 w 113"/>
                  <a:gd name="T15" fmla="*/ 48 h 76"/>
                  <a:gd name="T16" fmla="*/ 86 w 113"/>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 h="76">
                    <a:moveTo>
                      <a:pt x="86" y="76"/>
                    </a:moveTo>
                    <a:cubicBezTo>
                      <a:pt x="27" y="76"/>
                      <a:pt x="27" y="76"/>
                      <a:pt x="27" y="76"/>
                    </a:cubicBezTo>
                    <a:cubicBezTo>
                      <a:pt x="12" y="76"/>
                      <a:pt x="0" y="63"/>
                      <a:pt x="0" y="48"/>
                    </a:cubicBezTo>
                    <a:cubicBezTo>
                      <a:pt x="0" y="27"/>
                      <a:pt x="0" y="27"/>
                      <a:pt x="0" y="27"/>
                    </a:cubicBezTo>
                    <a:cubicBezTo>
                      <a:pt x="0" y="12"/>
                      <a:pt x="12" y="0"/>
                      <a:pt x="27" y="0"/>
                    </a:cubicBezTo>
                    <a:cubicBezTo>
                      <a:pt x="86" y="0"/>
                      <a:pt x="86" y="0"/>
                      <a:pt x="86" y="0"/>
                    </a:cubicBezTo>
                    <a:cubicBezTo>
                      <a:pt x="101" y="0"/>
                      <a:pt x="113" y="12"/>
                      <a:pt x="113" y="27"/>
                    </a:cubicBezTo>
                    <a:cubicBezTo>
                      <a:pt x="113" y="48"/>
                      <a:pt x="113" y="48"/>
                      <a:pt x="113" y="48"/>
                    </a:cubicBezTo>
                    <a:cubicBezTo>
                      <a:pt x="113" y="63"/>
                      <a:pt x="101" y="76"/>
                      <a:pt x="86"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7" name="Freeform 167"/>
              <p:cNvSpPr/>
              <p:nvPr/>
            </p:nvSpPr>
            <p:spPr bwMode="auto">
              <a:xfrm>
                <a:off x="4243388" y="1903413"/>
                <a:ext cx="2744788" cy="77788"/>
              </a:xfrm>
              <a:custGeom>
                <a:gdLst>
                  <a:gd name="T0" fmla="*/ 1121 w 1133"/>
                  <a:gd name="T1" fmla="*/ 32 h 32"/>
                  <a:gd name="T2" fmla="*/ 11 w 1133"/>
                  <a:gd name="T3" fmla="*/ 32 h 32"/>
                  <a:gd name="T4" fmla="*/ 0 w 1133"/>
                  <a:gd name="T5" fmla="*/ 20 h 32"/>
                  <a:gd name="T6" fmla="*/ 0 w 1133"/>
                  <a:gd name="T7" fmla="*/ 11 h 32"/>
                  <a:gd name="T8" fmla="*/ 11 w 1133"/>
                  <a:gd name="T9" fmla="*/ 0 h 32"/>
                  <a:gd name="T10" fmla="*/ 1121 w 1133"/>
                  <a:gd name="T11" fmla="*/ 0 h 32"/>
                  <a:gd name="T12" fmla="*/ 1133 w 1133"/>
                  <a:gd name="T13" fmla="*/ 11 h 32"/>
                  <a:gd name="T14" fmla="*/ 1133 w 1133"/>
                  <a:gd name="T15" fmla="*/ 20 h 32"/>
                  <a:gd name="T16" fmla="*/ 1121 w 1133"/>
                  <a:gd name="T17" fmla="*/ 32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3" h="32">
                    <a:moveTo>
                      <a:pt x="1121" y="32"/>
                    </a:moveTo>
                    <a:cubicBezTo>
                      <a:pt x="11" y="32"/>
                      <a:pt x="11" y="32"/>
                      <a:pt x="11" y="32"/>
                    </a:cubicBezTo>
                    <a:cubicBezTo>
                      <a:pt x="5" y="32"/>
                      <a:pt x="0" y="27"/>
                      <a:pt x="0" y="20"/>
                    </a:cubicBezTo>
                    <a:cubicBezTo>
                      <a:pt x="0" y="11"/>
                      <a:pt x="0" y="11"/>
                      <a:pt x="0" y="11"/>
                    </a:cubicBezTo>
                    <a:cubicBezTo>
                      <a:pt x="0" y="5"/>
                      <a:pt x="5" y="0"/>
                      <a:pt x="11" y="0"/>
                    </a:cubicBezTo>
                    <a:cubicBezTo>
                      <a:pt x="1121" y="0"/>
                      <a:pt x="1121" y="0"/>
                      <a:pt x="1121" y="0"/>
                    </a:cubicBezTo>
                    <a:cubicBezTo>
                      <a:pt x="1127" y="0"/>
                      <a:pt x="1133" y="5"/>
                      <a:pt x="1133" y="11"/>
                    </a:cubicBezTo>
                    <a:cubicBezTo>
                      <a:pt x="1133" y="20"/>
                      <a:pt x="1133" y="20"/>
                      <a:pt x="1133" y="20"/>
                    </a:cubicBezTo>
                    <a:cubicBezTo>
                      <a:pt x="1133" y="27"/>
                      <a:pt x="1127" y="32"/>
                      <a:pt x="1121" y="32"/>
                    </a:cubicBezTo>
                    <a:close/>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 name="Freeform 168"/>
              <p:cNvSpPr/>
              <p:nvPr/>
            </p:nvSpPr>
            <p:spPr bwMode="auto">
              <a:xfrm>
                <a:off x="3379788" y="392113"/>
                <a:ext cx="4462463" cy="1511300"/>
              </a:xfrm>
              <a:custGeom>
                <a:gdLst>
                  <a:gd name="T0" fmla="*/ 1600 w 1842"/>
                  <a:gd name="T1" fmla="*/ 625 h 625"/>
                  <a:gd name="T2" fmla="*/ 244 w 1842"/>
                  <a:gd name="T3" fmla="*/ 625 h 625"/>
                  <a:gd name="T4" fmla="*/ 216 w 1842"/>
                  <a:gd name="T5" fmla="*/ 605 h 625"/>
                  <a:gd name="T6" fmla="*/ 3 w 1842"/>
                  <a:gd name="T7" fmla="*/ 12 h 625"/>
                  <a:gd name="T8" fmla="*/ 10 w 1842"/>
                  <a:gd name="T9" fmla="*/ 0 h 625"/>
                  <a:gd name="T10" fmla="*/ 1831 w 1842"/>
                  <a:gd name="T11" fmla="*/ 0 h 625"/>
                  <a:gd name="T12" fmla="*/ 1840 w 1842"/>
                  <a:gd name="T13" fmla="*/ 14 h 625"/>
                  <a:gd name="T14" fmla="*/ 1630 w 1842"/>
                  <a:gd name="T15" fmla="*/ 603 h 625"/>
                  <a:gd name="T16" fmla="*/ 1600 w 1842"/>
                  <a:gd name="T17" fmla="*/ 625 h 6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2" h="625">
                    <a:moveTo>
                      <a:pt x="1600" y="625"/>
                    </a:moveTo>
                    <a:cubicBezTo>
                      <a:pt x="244" y="625"/>
                      <a:pt x="244" y="625"/>
                      <a:pt x="244" y="625"/>
                    </a:cubicBezTo>
                    <a:cubicBezTo>
                      <a:pt x="232" y="625"/>
                      <a:pt x="220" y="616"/>
                      <a:pt x="216" y="605"/>
                    </a:cubicBezTo>
                    <a:cubicBezTo>
                      <a:pt x="3" y="12"/>
                      <a:pt x="3" y="12"/>
                      <a:pt x="3" y="12"/>
                    </a:cubicBezTo>
                    <a:cubicBezTo>
                      <a:pt x="0" y="6"/>
                      <a:pt x="4" y="0"/>
                      <a:pt x="10" y="0"/>
                    </a:cubicBezTo>
                    <a:cubicBezTo>
                      <a:pt x="1831" y="0"/>
                      <a:pt x="1831" y="0"/>
                      <a:pt x="1831" y="0"/>
                    </a:cubicBezTo>
                    <a:cubicBezTo>
                      <a:pt x="1838" y="0"/>
                      <a:pt x="1842" y="7"/>
                      <a:pt x="1840" y="14"/>
                    </a:cubicBezTo>
                    <a:cubicBezTo>
                      <a:pt x="1630" y="603"/>
                      <a:pt x="1630" y="603"/>
                      <a:pt x="1630" y="603"/>
                    </a:cubicBezTo>
                    <a:cubicBezTo>
                      <a:pt x="1626" y="616"/>
                      <a:pt x="1613" y="625"/>
                      <a:pt x="1600" y="625"/>
                    </a:cubicBezTo>
                    <a:close/>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Freeform 169"/>
              <p:cNvSpPr/>
              <p:nvPr/>
            </p:nvSpPr>
            <p:spPr bwMode="auto">
              <a:xfrm>
                <a:off x="3382963" y="307975"/>
                <a:ext cx="4462463" cy="84138"/>
              </a:xfrm>
              <a:custGeom>
                <a:gdLst>
                  <a:gd name="T0" fmla="*/ 1842 w 1842"/>
                  <a:gd name="T1" fmla="*/ 34 h 35"/>
                  <a:gd name="T2" fmla="*/ 0 w 1842"/>
                  <a:gd name="T3" fmla="*/ 35 h 35"/>
                  <a:gd name="T4" fmla="*/ 16 w 1842"/>
                  <a:gd name="T5" fmla="*/ 16 h 35"/>
                  <a:gd name="T6" fmla="*/ 38 w 1842"/>
                  <a:gd name="T7" fmla="*/ 0 h 35"/>
                  <a:gd name="T8" fmla="*/ 1799 w 1842"/>
                  <a:gd name="T9" fmla="*/ 0 h 35"/>
                  <a:gd name="T10" fmla="*/ 1822 w 1842"/>
                  <a:gd name="T11" fmla="*/ 16 h 35"/>
                  <a:gd name="T12" fmla="*/ 1842 w 1842"/>
                  <a:gd name="T13" fmla="*/ 34 h 35"/>
                </a:gdLst>
                <a:cxnLst>
                  <a:cxn ang="0">
                    <a:pos x="T0" y="T1"/>
                  </a:cxn>
                  <a:cxn ang="0">
                    <a:pos x="T2" y="T3"/>
                  </a:cxn>
                  <a:cxn ang="0">
                    <a:pos x="T4" y="T5"/>
                  </a:cxn>
                  <a:cxn ang="0">
                    <a:pos x="T6" y="T7"/>
                  </a:cxn>
                  <a:cxn ang="0">
                    <a:pos x="T8" y="T9"/>
                  </a:cxn>
                  <a:cxn ang="0">
                    <a:pos x="T10" y="T11"/>
                  </a:cxn>
                  <a:cxn ang="0">
                    <a:pos x="T12" y="T13"/>
                  </a:cxn>
                </a:cxnLst>
                <a:rect l="0" t="0" r="r" b="b"/>
                <a:pathLst>
                  <a:path w="1842" h="35">
                    <a:moveTo>
                      <a:pt x="1842" y="34"/>
                    </a:moveTo>
                    <a:cubicBezTo>
                      <a:pt x="0" y="35"/>
                      <a:pt x="0" y="35"/>
                      <a:pt x="0" y="35"/>
                    </a:cubicBezTo>
                    <a:cubicBezTo>
                      <a:pt x="0" y="35"/>
                      <a:pt x="10" y="22"/>
                      <a:pt x="16" y="16"/>
                    </a:cubicBezTo>
                    <a:cubicBezTo>
                      <a:pt x="22" y="9"/>
                      <a:pt x="38" y="0"/>
                      <a:pt x="38" y="0"/>
                    </a:cubicBezTo>
                    <a:cubicBezTo>
                      <a:pt x="1799" y="0"/>
                      <a:pt x="1799" y="0"/>
                      <a:pt x="1799" y="0"/>
                    </a:cubicBezTo>
                    <a:cubicBezTo>
                      <a:pt x="1799" y="0"/>
                      <a:pt x="1817" y="12"/>
                      <a:pt x="1822" y="16"/>
                    </a:cubicBezTo>
                    <a:cubicBezTo>
                      <a:pt x="1826" y="19"/>
                      <a:pt x="1842" y="34"/>
                      <a:pt x="1842" y="34"/>
                    </a:cubicBezTo>
                    <a:close/>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Freeform 170"/>
              <p:cNvSpPr/>
              <p:nvPr/>
            </p:nvSpPr>
            <p:spPr bwMode="auto">
              <a:xfrm>
                <a:off x="3562351" y="476250"/>
                <a:ext cx="4113213" cy="1270000"/>
              </a:xfrm>
              <a:custGeom>
                <a:gdLst>
                  <a:gd name="T0" fmla="*/ 2324 w 2591"/>
                  <a:gd name="T1" fmla="*/ 800 h 800"/>
                  <a:gd name="T2" fmla="*/ 268 w 2591"/>
                  <a:gd name="T3" fmla="*/ 800 h 800"/>
                  <a:gd name="T4" fmla="*/ 0 w 2591"/>
                  <a:gd name="T5" fmla="*/ 0 h 800"/>
                  <a:gd name="T6" fmla="*/ 2591 w 2591"/>
                  <a:gd name="T7" fmla="*/ 0 h 800"/>
                  <a:gd name="T8" fmla="*/ 2324 w 2591"/>
                  <a:gd name="T9" fmla="*/ 800 h 800"/>
                </a:gdLst>
                <a:cxnLst>
                  <a:cxn ang="0">
                    <a:pos x="T0" y="T1"/>
                  </a:cxn>
                  <a:cxn ang="0">
                    <a:pos x="T2" y="T3"/>
                  </a:cxn>
                  <a:cxn ang="0">
                    <a:pos x="T4" y="T5"/>
                  </a:cxn>
                  <a:cxn ang="0">
                    <a:pos x="T6" y="T7"/>
                  </a:cxn>
                  <a:cxn ang="0">
                    <a:pos x="T8" y="T9"/>
                  </a:cxn>
                </a:cxnLst>
                <a:rect l="0" t="0" r="r" b="b"/>
                <a:pathLst>
                  <a:path w="2591" h="800">
                    <a:moveTo>
                      <a:pt x="2324" y="800"/>
                    </a:moveTo>
                    <a:lnTo>
                      <a:pt x="268" y="800"/>
                    </a:lnTo>
                    <a:lnTo>
                      <a:pt x="0" y="0"/>
                    </a:lnTo>
                    <a:lnTo>
                      <a:pt x="2591" y="0"/>
                    </a:lnTo>
                    <a:lnTo>
                      <a:pt x="2324" y="800"/>
                    </a:lnTo>
                    <a:close/>
                  </a:path>
                </a:pathLst>
              </a:custGeom>
              <a:solidFill>
                <a:srgbClr val="3F4D5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Freeform 171"/>
              <p:cNvSpPr/>
              <p:nvPr/>
            </p:nvSpPr>
            <p:spPr bwMode="auto">
              <a:xfrm>
                <a:off x="4243388" y="1952625"/>
                <a:ext cx="2744788" cy="28575"/>
              </a:xfrm>
              <a:custGeom>
                <a:gdLst>
                  <a:gd name="T0" fmla="*/ 1124 w 1133"/>
                  <a:gd name="T1" fmla="*/ 12 h 12"/>
                  <a:gd name="T2" fmla="*/ 8 w 1133"/>
                  <a:gd name="T3" fmla="*/ 12 h 12"/>
                  <a:gd name="T4" fmla="*/ 0 w 1133"/>
                  <a:gd name="T5" fmla="*/ 4 h 12"/>
                  <a:gd name="T6" fmla="*/ 0 w 1133"/>
                  <a:gd name="T7" fmla="*/ 0 h 12"/>
                  <a:gd name="T8" fmla="*/ 1133 w 1133"/>
                  <a:gd name="T9" fmla="*/ 0 h 12"/>
                  <a:gd name="T10" fmla="*/ 1133 w 1133"/>
                  <a:gd name="T11" fmla="*/ 3 h 12"/>
                  <a:gd name="T12" fmla="*/ 1124 w 1133"/>
                  <a:gd name="T13" fmla="*/ 12 h 12"/>
                </a:gdLst>
                <a:cxnLst>
                  <a:cxn ang="0">
                    <a:pos x="T0" y="T1"/>
                  </a:cxn>
                  <a:cxn ang="0">
                    <a:pos x="T2" y="T3"/>
                  </a:cxn>
                  <a:cxn ang="0">
                    <a:pos x="T4" y="T5"/>
                  </a:cxn>
                  <a:cxn ang="0">
                    <a:pos x="T6" y="T7"/>
                  </a:cxn>
                  <a:cxn ang="0">
                    <a:pos x="T8" y="T9"/>
                  </a:cxn>
                  <a:cxn ang="0">
                    <a:pos x="T10" y="T11"/>
                  </a:cxn>
                  <a:cxn ang="0">
                    <a:pos x="T12" y="T13"/>
                  </a:cxn>
                </a:cxnLst>
                <a:rect l="0" t="0" r="r" b="b"/>
                <a:pathLst>
                  <a:path w="1133" h="12">
                    <a:moveTo>
                      <a:pt x="1124" y="12"/>
                    </a:moveTo>
                    <a:cubicBezTo>
                      <a:pt x="8" y="12"/>
                      <a:pt x="8" y="12"/>
                      <a:pt x="8" y="12"/>
                    </a:cubicBezTo>
                    <a:cubicBezTo>
                      <a:pt x="3" y="12"/>
                      <a:pt x="0" y="8"/>
                      <a:pt x="0" y="4"/>
                    </a:cubicBezTo>
                    <a:cubicBezTo>
                      <a:pt x="0" y="0"/>
                      <a:pt x="0" y="0"/>
                      <a:pt x="0" y="0"/>
                    </a:cubicBezTo>
                    <a:cubicBezTo>
                      <a:pt x="1133" y="0"/>
                      <a:pt x="1133" y="0"/>
                      <a:pt x="1133" y="0"/>
                    </a:cubicBezTo>
                    <a:cubicBezTo>
                      <a:pt x="1133" y="3"/>
                      <a:pt x="1133" y="3"/>
                      <a:pt x="1133" y="3"/>
                    </a:cubicBezTo>
                    <a:cubicBezTo>
                      <a:pt x="1133" y="8"/>
                      <a:pt x="1129" y="12"/>
                      <a:pt x="1124" y="12"/>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 name="Freeform 172"/>
              <p:cNvSpPr/>
              <p:nvPr/>
            </p:nvSpPr>
            <p:spPr bwMode="auto">
              <a:xfrm>
                <a:off x="3011488" y="4986338"/>
                <a:ext cx="5073650" cy="1870075"/>
              </a:xfrm>
              <a:custGeom>
                <a:gdLst>
                  <a:gd name="T0" fmla="*/ 2094 w 2094"/>
                  <a:gd name="T1" fmla="*/ 773 h 773"/>
                  <a:gd name="T2" fmla="*/ 0 w 2094"/>
                  <a:gd name="T3" fmla="*/ 773 h 773"/>
                  <a:gd name="T4" fmla="*/ 33 w 2094"/>
                  <a:gd name="T5" fmla="*/ 532 h 773"/>
                  <a:gd name="T6" fmla="*/ 150 w 2094"/>
                  <a:gd name="T7" fmla="*/ 219 h 773"/>
                  <a:gd name="T8" fmla="*/ 422 w 2094"/>
                  <a:gd name="T9" fmla="*/ 101 h 773"/>
                  <a:gd name="T10" fmla="*/ 1088 w 2094"/>
                  <a:gd name="T11" fmla="*/ 21 h 773"/>
                  <a:gd name="T12" fmla="*/ 1918 w 2094"/>
                  <a:gd name="T13" fmla="*/ 180 h 773"/>
                  <a:gd name="T14" fmla="*/ 2094 w 2094"/>
                  <a:gd name="T15" fmla="*/ 773 h 77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94" h="773">
                    <a:moveTo>
                      <a:pt x="2094" y="773"/>
                    </a:moveTo>
                    <a:cubicBezTo>
                      <a:pt x="0" y="773"/>
                      <a:pt x="0" y="773"/>
                      <a:pt x="0" y="773"/>
                    </a:cubicBezTo>
                    <a:cubicBezTo>
                      <a:pt x="33" y="532"/>
                      <a:pt x="33" y="532"/>
                      <a:pt x="33" y="532"/>
                    </a:cubicBezTo>
                    <a:cubicBezTo>
                      <a:pt x="150" y="219"/>
                      <a:pt x="150" y="219"/>
                      <a:pt x="150" y="219"/>
                    </a:cubicBezTo>
                    <a:cubicBezTo>
                      <a:pt x="153" y="219"/>
                      <a:pt x="248" y="156"/>
                      <a:pt x="422" y="101"/>
                    </a:cubicBezTo>
                    <a:cubicBezTo>
                      <a:pt x="580" y="50"/>
                      <a:pt x="806" y="6"/>
                      <a:pt x="1088" y="21"/>
                    </a:cubicBezTo>
                    <a:cubicBezTo>
                      <a:pt x="1088" y="21"/>
                      <a:pt x="1382" y="0"/>
                      <a:pt x="1918" y="180"/>
                    </a:cubicBezTo>
                    <a:lnTo>
                      <a:pt x="2094" y="773"/>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3" name="Freeform 173"/>
              <p:cNvSpPr/>
              <p:nvPr/>
            </p:nvSpPr>
            <p:spPr bwMode="auto">
              <a:xfrm>
                <a:off x="6659563" y="3427413"/>
                <a:ext cx="890588" cy="1314450"/>
              </a:xfrm>
              <a:custGeom>
                <a:gdLst>
                  <a:gd name="T0" fmla="*/ 286 w 367"/>
                  <a:gd name="T1" fmla="*/ 0 h 543"/>
                  <a:gd name="T2" fmla="*/ 286 w 367"/>
                  <a:gd name="T3" fmla="*/ 157 h 543"/>
                  <a:gd name="T4" fmla="*/ 0 w 367"/>
                  <a:gd name="T5" fmla="*/ 452 h 543"/>
                  <a:gd name="T6" fmla="*/ 48 w 367"/>
                  <a:gd name="T7" fmla="*/ 502 h 543"/>
                  <a:gd name="T8" fmla="*/ 119 w 367"/>
                  <a:gd name="T9" fmla="*/ 524 h 543"/>
                  <a:gd name="T10" fmla="*/ 121 w 367"/>
                  <a:gd name="T11" fmla="*/ 523 h 543"/>
                  <a:gd name="T12" fmla="*/ 126 w 367"/>
                  <a:gd name="T13" fmla="*/ 543 h 543"/>
                  <a:gd name="T14" fmla="*/ 348 w 367"/>
                  <a:gd name="T15" fmla="*/ 477 h 543"/>
                  <a:gd name="T16" fmla="*/ 340 w 367"/>
                  <a:gd name="T17" fmla="*/ 452 h 543"/>
                  <a:gd name="T18" fmla="*/ 356 w 367"/>
                  <a:gd name="T19" fmla="*/ 423 h 543"/>
                  <a:gd name="T20" fmla="*/ 365 w 367"/>
                  <a:gd name="T21" fmla="*/ 383 h 543"/>
                  <a:gd name="T22" fmla="*/ 362 w 367"/>
                  <a:gd name="T23" fmla="*/ 328 h 543"/>
                  <a:gd name="T24" fmla="*/ 349 w 367"/>
                  <a:gd name="T25" fmla="*/ 259 h 543"/>
                  <a:gd name="T26" fmla="*/ 286 w 367"/>
                  <a:gd name="T27" fmla="*/ 0 h 54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67" h="543">
                    <a:moveTo>
                      <a:pt x="286" y="0"/>
                    </a:moveTo>
                    <a:cubicBezTo>
                      <a:pt x="286" y="157"/>
                      <a:pt x="286" y="157"/>
                      <a:pt x="286" y="157"/>
                    </a:cubicBezTo>
                    <a:cubicBezTo>
                      <a:pt x="286" y="317"/>
                      <a:pt x="159" y="447"/>
                      <a:pt x="0" y="452"/>
                    </a:cubicBezTo>
                    <a:cubicBezTo>
                      <a:pt x="28" y="481"/>
                      <a:pt x="48" y="502"/>
                      <a:pt x="48" y="502"/>
                    </a:cubicBezTo>
                    <a:cubicBezTo>
                      <a:pt x="67" y="522"/>
                      <a:pt x="108" y="524"/>
                      <a:pt x="119" y="524"/>
                    </a:cubicBezTo>
                    <a:cubicBezTo>
                      <a:pt x="120" y="524"/>
                      <a:pt x="121" y="523"/>
                      <a:pt x="121" y="523"/>
                    </a:cubicBezTo>
                    <a:cubicBezTo>
                      <a:pt x="126" y="543"/>
                      <a:pt x="126" y="543"/>
                      <a:pt x="126" y="543"/>
                    </a:cubicBezTo>
                    <a:cubicBezTo>
                      <a:pt x="348" y="477"/>
                      <a:pt x="348" y="477"/>
                      <a:pt x="348" y="477"/>
                    </a:cubicBezTo>
                    <a:cubicBezTo>
                      <a:pt x="340" y="452"/>
                      <a:pt x="340" y="452"/>
                      <a:pt x="340" y="452"/>
                    </a:cubicBezTo>
                    <a:cubicBezTo>
                      <a:pt x="347" y="450"/>
                      <a:pt x="356" y="423"/>
                      <a:pt x="356" y="423"/>
                    </a:cubicBezTo>
                    <a:cubicBezTo>
                      <a:pt x="361" y="410"/>
                      <a:pt x="364" y="396"/>
                      <a:pt x="365" y="383"/>
                    </a:cubicBezTo>
                    <a:cubicBezTo>
                      <a:pt x="367" y="365"/>
                      <a:pt x="366" y="346"/>
                      <a:pt x="362" y="328"/>
                    </a:cubicBezTo>
                    <a:cubicBezTo>
                      <a:pt x="349" y="259"/>
                      <a:pt x="349" y="259"/>
                      <a:pt x="349" y="259"/>
                    </a:cubicBezTo>
                    <a:cubicBezTo>
                      <a:pt x="286" y="0"/>
                      <a:pt x="286" y="0"/>
                      <a:pt x="28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4" name="Freeform 174"/>
              <p:cNvSpPr/>
              <p:nvPr/>
            </p:nvSpPr>
            <p:spPr bwMode="auto">
              <a:xfrm>
                <a:off x="6243638" y="3243263"/>
                <a:ext cx="1109663" cy="1277938"/>
              </a:xfrm>
              <a:custGeom>
                <a:gdLst>
                  <a:gd name="T0" fmla="*/ 407 w 458"/>
                  <a:gd name="T1" fmla="*/ 0 h 528"/>
                  <a:gd name="T2" fmla="*/ 400 w 458"/>
                  <a:gd name="T3" fmla="*/ 0 h 528"/>
                  <a:gd name="T4" fmla="*/ 384 w 458"/>
                  <a:gd name="T5" fmla="*/ 8 h 528"/>
                  <a:gd name="T6" fmla="*/ 376 w 458"/>
                  <a:gd name="T7" fmla="*/ 57 h 528"/>
                  <a:gd name="T8" fmla="*/ 416 w 458"/>
                  <a:gd name="T9" fmla="*/ 224 h 528"/>
                  <a:gd name="T10" fmla="*/ 352 w 458"/>
                  <a:gd name="T11" fmla="*/ 14 h 528"/>
                  <a:gd name="T12" fmla="*/ 344 w 458"/>
                  <a:gd name="T13" fmla="*/ 27 h 528"/>
                  <a:gd name="T14" fmla="*/ 344 w 458"/>
                  <a:gd name="T15" fmla="*/ 29 h 528"/>
                  <a:gd name="T16" fmla="*/ 328 w 458"/>
                  <a:gd name="T17" fmla="*/ 45 h 528"/>
                  <a:gd name="T18" fmla="*/ 327 w 458"/>
                  <a:gd name="T19" fmla="*/ 45 h 528"/>
                  <a:gd name="T20" fmla="*/ 281 w 458"/>
                  <a:gd name="T21" fmla="*/ 69 h 528"/>
                  <a:gd name="T22" fmla="*/ 320 w 458"/>
                  <a:gd name="T23" fmla="*/ 236 h 528"/>
                  <a:gd name="T24" fmla="*/ 272 w 458"/>
                  <a:gd name="T25" fmla="*/ 71 h 528"/>
                  <a:gd name="T26" fmla="*/ 254 w 458"/>
                  <a:gd name="T27" fmla="*/ 73 h 528"/>
                  <a:gd name="T28" fmla="*/ 176 w 458"/>
                  <a:gd name="T29" fmla="*/ 73 h 528"/>
                  <a:gd name="T30" fmla="*/ 231 w 458"/>
                  <a:gd name="T31" fmla="*/ 288 h 528"/>
                  <a:gd name="T32" fmla="*/ 163 w 458"/>
                  <a:gd name="T33" fmla="*/ 73 h 528"/>
                  <a:gd name="T34" fmla="*/ 75 w 458"/>
                  <a:gd name="T35" fmla="*/ 73 h 528"/>
                  <a:gd name="T36" fmla="*/ 161 w 458"/>
                  <a:gd name="T37" fmla="*/ 384 h 528"/>
                  <a:gd name="T38" fmla="*/ 88 w 458"/>
                  <a:gd name="T39" fmla="*/ 314 h 528"/>
                  <a:gd name="T40" fmla="*/ 63 w 458"/>
                  <a:gd name="T41" fmla="*/ 302 h 528"/>
                  <a:gd name="T42" fmla="*/ 61 w 458"/>
                  <a:gd name="T43" fmla="*/ 303 h 528"/>
                  <a:gd name="T44" fmla="*/ 49 w 458"/>
                  <a:gd name="T45" fmla="*/ 302 h 528"/>
                  <a:gd name="T46" fmla="*/ 12 w 458"/>
                  <a:gd name="T47" fmla="*/ 358 h 528"/>
                  <a:gd name="T48" fmla="*/ 172 w 458"/>
                  <a:gd name="T49" fmla="*/ 528 h 528"/>
                  <a:gd name="T50" fmla="*/ 458 w 458"/>
                  <a:gd name="T51" fmla="*/ 233 h 528"/>
                  <a:gd name="T52" fmla="*/ 458 w 458"/>
                  <a:gd name="T53" fmla="*/ 76 h 528"/>
                  <a:gd name="T54" fmla="*/ 448 w 458"/>
                  <a:gd name="T55" fmla="*/ 37 h 528"/>
                  <a:gd name="T56" fmla="*/ 407 w 458"/>
                  <a:gd name="T57" fmla="*/ 0 h 5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58" h="528">
                    <a:moveTo>
                      <a:pt x="407" y="0"/>
                    </a:moveTo>
                    <a:cubicBezTo>
                      <a:pt x="403" y="0"/>
                      <a:pt x="400" y="0"/>
                      <a:pt x="400" y="0"/>
                    </a:cubicBezTo>
                    <a:cubicBezTo>
                      <a:pt x="394" y="1"/>
                      <a:pt x="389" y="4"/>
                      <a:pt x="384" y="8"/>
                    </a:cubicBezTo>
                    <a:cubicBezTo>
                      <a:pt x="371" y="19"/>
                      <a:pt x="371" y="40"/>
                      <a:pt x="376" y="57"/>
                    </a:cubicBezTo>
                    <a:cubicBezTo>
                      <a:pt x="416" y="224"/>
                      <a:pt x="416" y="224"/>
                      <a:pt x="416" y="224"/>
                    </a:cubicBezTo>
                    <a:cubicBezTo>
                      <a:pt x="352" y="14"/>
                      <a:pt x="352" y="14"/>
                      <a:pt x="352" y="14"/>
                    </a:cubicBezTo>
                    <a:cubicBezTo>
                      <a:pt x="350" y="19"/>
                      <a:pt x="347" y="23"/>
                      <a:pt x="344" y="27"/>
                    </a:cubicBezTo>
                    <a:cubicBezTo>
                      <a:pt x="344" y="29"/>
                      <a:pt x="344" y="29"/>
                      <a:pt x="344" y="29"/>
                    </a:cubicBezTo>
                    <a:cubicBezTo>
                      <a:pt x="344" y="38"/>
                      <a:pt x="337" y="45"/>
                      <a:pt x="328" y="45"/>
                    </a:cubicBezTo>
                    <a:cubicBezTo>
                      <a:pt x="327" y="45"/>
                      <a:pt x="327" y="45"/>
                      <a:pt x="327" y="45"/>
                    </a:cubicBezTo>
                    <a:cubicBezTo>
                      <a:pt x="314" y="57"/>
                      <a:pt x="298" y="65"/>
                      <a:pt x="281" y="69"/>
                    </a:cubicBezTo>
                    <a:cubicBezTo>
                      <a:pt x="320" y="236"/>
                      <a:pt x="320" y="236"/>
                      <a:pt x="320" y="236"/>
                    </a:cubicBezTo>
                    <a:cubicBezTo>
                      <a:pt x="272" y="71"/>
                      <a:pt x="272" y="71"/>
                      <a:pt x="272" y="71"/>
                    </a:cubicBezTo>
                    <a:cubicBezTo>
                      <a:pt x="266" y="72"/>
                      <a:pt x="260" y="73"/>
                      <a:pt x="254" y="73"/>
                    </a:cubicBezTo>
                    <a:cubicBezTo>
                      <a:pt x="176" y="73"/>
                      <a:pt x="176" y="73"/>
                      <a:pt x="176" y="73"/>
                    </a:cubicBezTo>
                    <a:cubicBezTo>
                      <a:pt x="231" y="288"/>
                      <a:pt x="231" y="288"/>
                      <a:pt x="231" y="288"/>
                    </a:cubicBezTo>
                    <a:cubicBezTo>
                      <a:pt x="163" y="73"/>
                      <a:pt x="163" y="73"/>
                      <a:pt x="163" y="73"/>
                    </a:cubicBezTo>
                    <a:cubicBezTo>
                      <a:pt x="75" y="73"/>
                      <a:pt x="75" y="73"/>
                      <a:pt x="75" y="73"/>
                    </a:cubicBezTo>
                    <a:cubicBezTo>
                      <a:pt x="161" y="384"/>
                      <a:pt x="161" y="384"/>
                      <a:pt x="161" y="384"/>
                    </a:cubicBezTo>
                    <a:cubicBezTo>
                      <a:pt x="88" y="314"/>
                      <a:pt x="88" y="314"/>
                      <a:pt x="88" y="314"/>
                    </a:cubicBezTo>
                    <a:cubicBezTo>
                      <a:pt x="77" y="304"/>
                      <a:pt x="68" y="302"/>
                      <a:pt x="63" y="302"/>
                    </a:cubicBezTo>
                    <a:cubicBezTo>
                      <a:pt x="62" y="302"/>
                      <a:pt x="61" y="303"/>
                      <a:pt x="61" y="303"/>
                    </a:cubicBezTo>
                    <a:cubicBezTo>
                      <a:pt x="57" y="302"/>
                      <a:pt x="53" y="302"/>
                      <a:pt x="49" y="302"/>
                    </a:cubicBezTo>
                    <a:cubicBezTo>
                      <a:pt x="0" y="302"/>
                      <a:pt x="12" y="358"/>
                      <a:pt x="12" y="358"/>
                    </a:cubicBezTo>
                    <a:cubicBezTo>
                      <a:pt x="30" y="380"/>
                      <a:pt x="116" y="470"/>
                      <a:pt x="172" y="528"/>
                    </a:cubicBezTo>
                    <a:cubicBezTo>
                      <a:pt x="331" y="523"/>
                      <a:pt x="458" y="393"/>
                      <a:pt x="458" y="233"/>
                    </a:cubicBezTo>
                    <a:cubicBezTo>
                      <a:pt x="458" y="76"/>
                      <a:pt x="458" y="76"/>
                      <a:pt x="458" y="76"/>
                    </a:cubicBezTo>
                    <a:cubicBezTo>
                      <a:pt x="448" y="37"/>
                      <a:pt x="448" y="37"/>
                      <a:pt x="448" y="37"/>
                    </a:cubicBezTo>
                    <a:cubicBezTo>
                      <a:pt x="438" y="4"/>
                      <a:pt x="418" y="0"/>
                      <a:pt x="407" y="0"/>
                    </a:cubicBezTo>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Freeform 175"/>
              <p:cNvSpPr>
                <a:spLocks noEditPoints="1"/>
              </p:cNvSpPr>
              <p:nvPr/>
            </p:nvSpPr>
            <p:spPr bwMode="auto">
              <a:xfrm>
                <a:off x="6413501" y="3081338"/>
                <a:ext cx="682625" cy="339725"/>
              </a:xfrm>
              <a:custGeom>
                <a:gdLst>
                  <a:gd name="T0" fmla="*/ 211 w 282"/>
                  <a:gd name="T1" fmla="*/ 136 h 140"/>
                  <a:gd name="T2" fmla="*/ 218 w 282"/>
                  <a:gd name="T3" fmla="*/ 112 h 140"/>
                  <a:gd name="T4" fmla="*/ 41 w 282"/>
                  <a:gd name="T5" fmla="*/ 65 h 140"/>
                  <a:gd name="T6" fmla="*/ 21 w 282"/>
                  <a:gd name="T7" fmla="*/ 72 h 140"/>
                  <a:gd name="T8" fmla="*/ 8 w 282"/>
                  <a:gd name="T9" fmla="*/ 111 h 140"/>
                  <a:gd name="T10" fmla="*/ 3 w 282"/>
                  <a:gd name="T11" fmla="*/ 132 h 140"/>
                  <a:gd name="T12" fmla="*/ 93 w 282"/>
                  <a:gd name="T13" fmla="*/ 140 h 140"/>
                  <a:gd name="T14" fmla="*/ 49 w 282"/>
                  <a:gd name="T15" fmla="*/ 112 h 140"/>
                  <a:gd name="T16" fmla="*/ 33 w 282"/>
                  <a:gd name="T17" fmla="*/ 84 h 140"/>
                  <a:gd name="T18" fmla="*/ 56 w 282"/>
                  <a:gd name="T19" fmla="*/ 68 h 140"/>
                  <a:gd name="T20" fmla="*/ 257 w 282"/>
                  <a:gd name="T21" fmla="*/ 13 h 140"/>
                  <a:gd name="T22" fmla="*/ 194 w 282"/>
                  <a:gd name="T23" fmla="*/ 14 h 140"/>
                  <a:gd name="T24" fmla="*/ 202 w 282"/>
                  <a:gd name="T25" fmla="*/ 97 h 140"/>
                  <a:gd name="T26" fmla="*/ 202 w 282"/>
                  <a:gd name="T27" fmla="*/ 84 h 140"/>
                  <a:gd name="T28" fmla="*/ 258 w 282"/>
                  <a:gd name="T29" fmla="*/ 68 h 140"/>
                  <a:gd name="T30" fmla="*/ 274 w 282"/>
                  <a:gd name="T31" fmla="*/ 94 h 140"/>
                  <a:gd name="T32" fmla="*/ 272 w 282"/>
                  <a:gd name="T33" fmla="*/ 47 h 140"/>
                  <a:gd name="T34" fmla="*/ 257 w 282"/>
                  <a:gd name="T35" fmla="*/ 13 h 140"/>
                  <a:gd name="T36" fmla="*/ 87 w 282"/>
                  <a:gd name="T37" fmla="*/ 12 h 140"/>
                  <a:gd name="T38" fmla="*/ 89 w 282"/>
                  <a:gd name="T39" fmla="*/ 68 h 140"/>
                  <a:gd name="T40" fmla="*/ 105 w 282"/>
                  <a:gd name="T41" fmla="*/ 96 h 140"/>
                  <a:gd name="T42" fmla="*/ 106 w 282"/>
                  <a:gd name="T43" fmla="*/ 140 h 140"/>
                  <a:gd name="T44" fmla="*/ 202 w 282"/>
                  <a:gd name="T45" fmla="*/ 138 h 140"/>
                  <a:gd name="T46" fmla="*/ 189 w 282"/>
                  <a:gd name="T47" fmla="*/ 96 h 140"/>
                  <a:gd name="T48" fmla="*/ 133 w 282"/>
                  <a:gd name="T49" fmla="*/ 112 h 140"/>
                  <a:gd name="T50" fmla="*/ 118 w 282"/>
                  <a:gd name="T51" fmla="*/ 84 h 140"/>
                  <a:gd name="T52" fmla="*/ 174 w 282"/>
                  <a:gd name="T53" fmla="*/ 68 h 140"/>
                  <a:gd name="T54" fmla="*/ 180 w 282"/>
                  <a:gd name="T55" fmla="*/ 62 h 140"/>
                  <a:gd name="T56" fmla="*/ 133 w 282"/>
                  <a:gd name="T57" fmla="*/ 63 h 140"/>
                  <a:gd name="T58" fmla="*/ 118 w 282"/>
                  <a:gd name="T59" fmla="*/ 35 h 140"/>
                  <a:gd name="T60" fmla="*/ 166 w 282"/>
                  <a:gd name="T61" fmla="*/ 19 h 140"/>
                  <a:gd name="T62" fmla="*/ 117 w 282"/>
                  <a:gd name="T63" fmla="*/ 14 h 1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82" h="140">
                    <a:moveTo>
                      <a:pt x="203" y="102"/>
                    </a:moveTo>
                    <a:cubicBezTo>
                      <a:pt x="211" y="136"/>
                      <a:pt x="211" y="136"/>
                      <a:pt x="211" y="136"/>
                    </a:cubicBezTo>
                    <a:cubicBezTo>
                      <a:pt x="228" y="132"/>
                      <a:pt x="244" y="124"/>
                      <a:pt x="257" y="112"/>
                    </a:cubicBezTo>
                    <a:cubicBezTo>
                      <a:pt x="218" y="112"/>
                      <a:pt x="218" y="112"/>
                      <a:pt x="218" y="112"/>
                    </a:cubicBezTo>
                    <a:cubicBezTo>
                      <a:pt x="211" y="112"/>
                      <a:pt x="205" y="108"/>
                      <a:pt x="203" y="102"/>
                    </a:cubicBezTo>
                    <a:moveTo>
                      <a:pt x="41" y="65"/>
                    </a:moveTo>
                    <a:cubicBezTo>
                      <a:pt x="37" y="65"/>
                      <a:pt x="35" y="66"/>
                      <a:pt x="35" y="66"/>
                    </a:cubicBezTo>
                    <a:cubicBezTo>
                      <a:pt x="30" y="67"/>
                      <a:pt x="25" y="69"/>
                      <a:pt x="21" y="72"/>
                    </a:cubicBezTo>
                    <a:cubicBezTo>
                      <a:pt x="21" y="98"/>
                      <a:pt x="21" y="98"/>
                      <a:pt x="21" y="98"/>
                    </a:cubicBezTo>
                    <a:cubicBezTo>
                      <a:pt x="21" y="105"/>
                      <a:pt x="15" y="111"/>
                      <a:pt x="8" y="111"/>
                    </a:cubicBezTo>
                    <a:cubicBezTo>
                      <a:pt x="1" y="111"/>
                      <a:pt x="1" y="111"/>
                      <a:pt x="1" y="111"/>
                    </a:cubicBezTo>
                    <a:cubicBezTo>
                      <a:pt x="0" y="118"/>
                      <a:pt x="1" y="125"/>
                      <a:pt x="3" y="132"/>
                    </a:cubicBezTo>
                    <a:cubicBezTo>
                      <a:pt x="5" y="140"/>
                      <a:pt x="5" y="140"/>
                      <a:pt x="5" y="140"/>
                    </a:cubicBezTo>
                    <a:cubicBezTo>
                      <a:pt x="93" y="140"/>
                      <a:pt x="93" y="140"/>
                      <a:pt x="93" y="140"/>
                    </a:cubicBezTo>
                    <a:cubicBezTo>
                      <a:pt x="84" y="112"/>
                      <a:pt x="84" y="112"/>
                      <a:pt x="84" y="112"/>
                    </a:cubicBezTo>
                    <a:cubicBezTo>
                      <a:pt x="49" y="112"/>
                      <a:pt x="49" y="112"/>
                      <a:pt x="49" y="112"/>
                    </a:cubicBezTo>
                    <a:cubicBezTo>
                      <a:pt x="41" y="112"/>
                      <a:pt x="33" y="105"/>
                      <a:pt x="33" y="96"/>
                    </a:cubicBezTo>
                    <a:cubicBezTo>
                      <a:pt x="33" y="84"/>
                      <a:pt x="33" y="84"/>
                      <a:pt x="33" y="84"/>
                    </a:cubicBezTo>
                    <a:cubicBezTo>
                      <a:pt x="33" y="75"/>
                      <a:pt x="41" y="68"/>
                      <a:pt x="49" y="68"/>
                    </a:cubicBezTo>
                    <a:cubicBezTo>
                      <a:pt x="56" y="68"/>
                      <a:pt x="56" y="68"/>
                      <a:pt x="56" y="68"/>
                    </a:cubicBezTo>
                    <a:cubicBezTo>
                      <a:pt x="50" y="66"/>
                      <a:pt x="45" y="65"/>
                      <a:pt x="41" y="65"/>
                    </a:cubicBezTo>
                    <a:moveTo>
                      <a:pt x="257" y="13"/>
                    </a:moveTo>
                    <a:cubicBezTo>
                      <a:pt x="256" y="14"/>
                      <a:pt x="255" y="14"/>
                      <a:pt x="254" y="14"/>
                    </a:cubicBezTo>
                    <a:cubicBezTo>
                      <a:pt x="194" y="14"/>
                      <a:pt x="194" y="14"/>
                      <a:pt x="194" y="14"/>
                    </a:cubicBezTo>
                    <a:cubicBezTo>
                      <a:pt x="187" y="32"/>
                      <a:pt x="194" y="64"/>
                      <a:pt x="197" y="78"/>
                    </a:cubicBezTo>
                    <a:cubicBezTo>
                      <a:pt x="202" y="97"/>
                      <a:pt x="202" y="97"/>
                      <a:pt x="202" y="97"/>
                    </a:cubicBezTo>
                    <a:cubicBezTo>
                      <a:pt x="202" y="97"/>
                      <a:pt x="202" y="97"/>
                      <a:pt x="202" y="96"/>
                    </a:cubicBezTo>
                    <a:cubicBezTo>
                      <a:pt x="202" y="84"/>
                      <a:pt x="202" y="84"/>
                      <a:pt x="202" y="84"/>
                    </a:cubicBezTo>
                    <a:cubicBezTo>
                      <a:pt x="202" y="75"/>
                      <a:pt x="209" y="68"/>
                      <a:pt x="218" y="68"/>
                    </a:cubicBezTo>
                    <a:cubicBezTo>
                      <a:pt x="258" y="68"/>
                      <a:pt x="258" y="68"/>
                      <a:pt x="258" y="68"/>
                    </a:cubicBezTo>
                    <a:cubicBezTo>
                      <a:pt x="267" y="68"/>
                      <a:pt x="274" y="75"/>
                      <a:pt x="274" y="84"/>
                    </a:cubicBezTo>
                    <a:cubicBezTo>
                      <a:pt x="274" y="94"/>
                      <a:pt x="274" y="94"/>
                      <a:pt x="274" y="94"/>
                    </a:cubicBezTo>
                    <a:cubicBezTo>
                      <a:pt x="277" y="90"/>
                      <a:pt x="280" y="86"/>
                      <a:pt x="282" y="81"/>
                    </a:cubicBezTo>
                    <a:cubicBezTo>
                      <a:pt x="272" y="47"/>
                      <a:pt x="272" y="47"/>
                      <a:pt x="272" y="47"/>
                    </a:cubicBezTo>
                    <a:cubicBezTo>
                      <a:pt x="270" y="41"/>
                      <a:pt x="264" y="24"/>
                      <a:pt x="260" y="18"/>
                    </a:cubicBezTo>
                    <a:cubicBezTo>
                      <a:pt x="259" y="16"/>
                      <a:pt x="258" y="15"/>
                      <a:pt x="257" y="13"/>
                    </a:cubicBezTo>
                    <a:moveTo>
                      <a:pt x="98" y="0"/>
                    </a:moveTo>
                    <a:cubicBezTo>
                      <a:pt x="94" y="4"/>
                      <a:pt x="90" y="8"/>
                      <a:pt x="87" y="12"/>
                    </a:cubicBezTo>
                    <a:cubicBezTo>
                      <a:pt x="79" y="25"/>
                      <a:pt x="83" y="52"/>
                      <a:pt x="87" y="68"/>
                    </a:cubicBezTo>
                    <a:cubicBezTo>
                      <a:pt x="89" y="68"/>
                      <a:pt x="89" y="68"/>
                      <a:pt x="89" y="68"/>
                    </a:cubicBezTo>
                    <a:cubicBezTo>
                      <a:pt x="98" y="68"/>
                      <a:pt x="105" y="75"/>
                      <a:pt x="105" y="84"/>
                    </a:cubicBezTo>
                    <a:cubicBezTo>
                      <a:pt x="105" y="96"/>
                      <a:pt x="105" y="96"/>
                      <a:pt x="105" y="96"/>
                    </a:cubicBezTo>
                    <a:cubicBezTo>
                      <a:pt x="105" y="102"/>
                      <a:pt x="102" y="107"/>
                      <a:pt x="98" y="110"/>
                    </a:cubicBezTo>
                    <a:cubicBezTo>
                      <a:pt x="106" y="140"/>
                      <a:pt x="106" y="140"/>
                      <a:pt x="106" y="140"/>
                    </a:cubicBezTo>
                    <a:cubicBezTo>
                      <a:pt x="184" y="140"/>
                      <a:pt x="184" y="140"/>
                      <a:pt x="184" y="140"/>
                    </a:cubicBezTo>
                    <a:cubicBezTo>
                      <a:pt x="190" y="140"/>
                      <a:pt x="196" y="139"/>
                      <a:pt x="202" y="138"/>
                    </a:cubicBezTo>
                    <a:cubicBezTo>
                      <a:pt x="189" y="94"/>
                      <a:pt x="189" y="94"/>
                      <a:pt x="189" y="94"/>
                    </a:cubicBezTo>
                    <a:cubicBezTo>
                      <a:pt x="189" y="96"/>
                      <a:pt x="189" y="96"/>
                      <a:pt x="189" y="96"/>
                    </a:cubicBezTo>
                    <a:cubicBezTo>
                      <a:pt x="189" y="105"/>
                      <a:pt x="182" y="112"/>
                      <a:pt x="174" y="112"/>
                    </a:cubicBezTo>
                    <a:cubicBezTo>
                      <a:pt x="133" y="112"/>
                      <a:pt x="133" y="112"/>
                      <a:pt x="133" y="112"/>
                    </a:cubicBezTo>
                    <a:cubicBezTo>
                      <a:pt x="125" y="112"/>
                      <a:pt x="118" y="105"/>
                      <a:pt x="118" y="96"/>
                    </a:cubicBezTo>
                    <a:cubicBezTo>
                      <a:pt x="118" y="84"/>
                      <a:pt x="118" y="84"/>
                      <a:pt x="118" y="84"/>
                    </a:cubicBezTo>
                    <a:cubicBezTo>
                      <a:pt x="118" y="75"/>
                      <a:pt x="125" y="68"/>
                      <a:pt x="133" y="68"/>
                    </a:cubicBezTo>
                    <a:cubicBezTo>
                      <a:pt x="174" y="68"/>
                      <a:pt x="174" y="68"/>
                      <a:pt x="174" y="68"/>
                    </a:cubicBezTo>
                    <a:cubicBezTo>
                      <a:pt x="177" y="68"/>
                      <a:pt x="180" y="69"/>
                      <a:pt x="183" y="71"/>
                    </a:cubicBezTo>
                    <a:cubicBezTo>
                      <a:pt x="180" y="62"/>
                      <a:pt x="180" y="62"/>
                      <a:pt x="180" y="62"/>
                    </a:cubicBezTo>
                    <a:cubicBezTo>
                      <a:pt x="178" y="62"/>
                      <a:pt x="176" y="63"/>
                      <a:pt x="174" y="63"/>
                    </a:cubicBezTo>
                    <a:cubicBezTo>
                      <a:pt x="133" y="63"/>
                      <a:pt x="133" y="63"/>
                      <a:pt x="133" y="63"/>
                    </a:cubicBezTo>
                    <a:cubicBezTo>
                      <a:pt x="125" y="63"/>
                      <a:pt x="118" y="56"/>
                      <a:pt x="118" y="47"/>
                    </a:cubicBezTo>
                    <a:cubicBezTo>
                      <a:pt x="118" y="35"/>
                      <a:pt x="118" y="35"/>
                      <a:pt x="118" y="35"/>
                    </a:cubicBezTo>
                    <a:cubicBezTo>
                      <a:pt x="118" y="26"/>
                      <a:pt x="125" y="19"/>
                      <a:pt x="133" y="19"/>
                    </a:cubicBezTo>
                    <a:cubicBezTo>
                      <a:pt x="166" y="19"/>
                      <a:pt x="166" y="19"/>
                      <a:pt x="166" y="19"/>
                    </a:cubicBezTo>
                    <a:cubicBezTo>
                      <a:pt x="164" y="17"/>
                      <a:pt x="163" y="15"/>
                      <a:pt x="162" y="14"/>
                    </a:cubicBezTo>
                    <a:cubicBezTo>
                      <a:pt x="117" y="14"/>
                      <a:pt x="117" y="14"/>
                      <a:pt x="117" y="14"/>
                    </a:cubicBezTo>
                    <a:cubicBezTo>
                      <a:pt x="109" y="14"/>
                      <a:pt x="101" y="8"/>
                      <a:pt x="98"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Freeform 176"/>
              <p:cNvSpPr/>
              <p:nvPr/>
            </p:nvSpPr>
            <p:spPr bwMode="auto">
              <a:xfrm>
                <a:off x="6415088" y="3255963"/>
                <a:ext cx="49213" cy="95250"/>
              </a:xfrm>
              <a:custGeom>
                <a:gdLst>
                  <a:gd name="T0" fmla="*/ 20 w 20"/>
                  <a:gd name="T1" fmla="*/ 0 h 39"/>
                  <a:gd name="T2" fmla="*/ 1 w 20"/>
                  <a:gd name="T3" fmla="*/ 29 h 39"/>
                  <a:gd name="T4" fmla="*/ 0 w 20"/>
                  <a:gd name="T5" fmla="*/ 39 h 39"/>
                  <a:gd name="T6" fmla="*/ 7 w 20"/>
                  <a:gd name="T7" fmla="*/ 39 h 39"/>
                  <a:gd name="T8" fmla="*/ 20 w 20"/>
                  <a:gd name="T9" fmla="*/ 26 h 39"/>
                  <a:gd name="T10" fmla="*/ 20 w 20"/>
                  <a:gd name="T11" fmla="*/ 0 h 39"/>
                </a:gdLst>
                <a:cxnLst>
                  <a:cxn ang="0">
                    <a:pos x="T0" y="T1"/>
                  </a:cxn>
                  <a:cxn ang="0">
                    <a:pos x="T2" y="T3"/>
                  </a:cxn>
                  <a:cxn ang="0">
                    <a:pos x="T4" y="T5"/>
                  </a:cxn>
                  <a:cxn ang="0">
                    <a:pos x="T6" y="T7"/>
                  </a:cxn>
                  <a:cxn ang="0">
                    <a:pos x="T8" y="T9"/>
                  </a:cxn>
                  <a:cxn ang="0">
                    <a:pos x="T10" y="T11"/>
                  </a:cxn>
                </a:cxnLst>
                <a:rect l="0" t="0" r="r" b="b"/>
                <a:pathLst>
                  <a:path w="20" h="39">
                    <a:moveTo>
                      <a:pt x="20" y="0"/>
                    </a:moveTo>
                    <a:cubicBezTo>
                      <a:pt x="9" y="7"/>
                      <a:pt x="3" y="19"/>
                      <a:pt x="1" y="29"/>
                    </a:cubicBezTo>
                    <a:cubicBezTo>
                      <a:pt x="0" y="32"/>
                      <a:pt x="0" y="35"/>
                      <a:pt x="0" y="39"/>
                    </a:cubicBezTo>
                    <a:cubicBezTo>
                      <a:pt x="7" y="39"/>
                      <a:pt x="7" y="39"/>
                      <a:pt x="7" y="39"/>
                    </a:cubicBezTo>
                    <a:cubicBezTo>
                      <a:pt x="14" y="39"/>
                      <a:pt x="20" y="33"/>
                      <a:pt x="20" y="26"/>
                    </a:cubicBezTo>
                    <a:cubicBezTo>
                      <a:pt x="20" y="0"/>
                      <a:pt x="20" y="0"/>
                      <a:pt x="20"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Freeform 177"/>
              <p:cNvSpPr>
                <a:spLocks noEditPoints="1"/>
              </p:cNvSpPr>
              <p:nvPr/>
            </p:nvSpPr>
            <p:spPr bwMode="auto">
              <a:xfrm>
                <a:off x="6492876" y="3246438"/>
                <a:ext cx="174625" cy="106363"/>
              </a:xfrm>
              <a:custGeom>
                <a:gdLst>
                  <a:gd name="T0" fmla="*/ 23 w 72"/>
                  <a:gd name="T1" fmla="*/ 0 h 44"/>
                  <a:gd name="T2" fmla="*/ 16 w 72"/>
                  <a:gd name="T3" fmla="*/ 0 h 44"/>
                  <a:gd name="T4" fmla="*/ 0 w 72"/>
                  <a:gd name="T5" fmla="*/ 16 h 44"/>
                  <a:gd name="T6" fmla="*/ 0 w 72"/>
                  <a:gd name="T7" fmla="*/ 28 h 44"/>
                  <a:gd name="T8" fmla="*/ 16 w 72"/>
                  <a:gd name="T9" fmla="*/ 44 h 44"/>
                  <a:gd name="T10" fmla="*/ 51 w 72"/>
                  <a:gd name="T11" fmla="*/ 44 h 44"/>
                  <a:gd name="T12" fmla="*/ 49 w 72"/>
                  <a:gd name="T13" fmla="*/ 38 h 44"/>
                  <a:gd name="T14" fmla="*/ 28 w 72"/>
                  <a:gd name="T15" fmla="*/ 3 h 44"/>
                  <a:gd name="T16" fmla="*/ 23 w 72"/>
                  <a:gd name="T17" fmla="*/ 0 h 44"/>
                  <a:gd name="T18" fmla="*/ 56 w 72"/>
                  <a:gd name="T19" fmla="*/ 0 h 44"/>
                  <a:gd name="T20" fmla="*/ 54 w 72"/>
                  <a:gd name="T21" fmla="*/ 0 h 44"/>
                  <a:gd name="T22" fmla="*/ 55 w 72"/>
                  <a:gd name="T23" fmla="*/ 3 h 44"/>
                  <a:gd name="T24" fmla="*/ 65 w 72"/>
                  <a:gd name="T25" fmla="*/ 42 h 44"/>
                  <a:gd name="T26" fmla="*/ 72 w 72"/>
                  <a:gd name="T27" fmla="*/ 28 h 44"/>
                  <a:gd name="T28" fmla="*/ 72 w 72"/>
                  <a:gd name="T29" fmla="*/ 16 h 44"/>
                  <a:gd name="T30" fmla="*/ 56 w 72"/>
                  <a:gd name="T31"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2" h="44">
                    <a:moveTo>
                      <a:pt x="23" y="0"/>
                    </a:moveTo>
                    <a:cubicBezTo>
                      <a:pt x="16" y="0"/>
                      <a:pt x="16" y="0"/>
                      <a:pt x="16" y="0"/>
                    </a:cubicBezTo>
                    <a:cubicBezTo>
                      <a:pt x="8" y="0"/>
                      <a:pt x="0" y="7"/>
                      <a:pt x="0" y="16"/>
                    </a:cubicBezTo>
                    <a:cubicBezTo>
                      <a:pt x="0" y="28"/>
                      <a:pt x="0" y="28"/>
                      <a:pt x="0" y="28"/>
                    </a:cubicBezTo>
                    <a:cubicBezTo>
                      <a:pt x="0" y="37"/>
                      <a:pt x="8" y="44"/>
                      <a:pt x="16" y="44"/>
                    </a:cubicBezTo>
                    <a:cubicBezTo>
                      <a:pt x="51" y="44"/>
                      <a:pt x="51" y="44"/>
                      <a:pt x="51" y="44"/>
                    </a:cubicBezTo>
                    <a:cubicBezTo>
                      <a:pt x="49" y="38"/>
                      <a:pt x="49" y="38"/>
                      <a:pt x="49" y="38"/>
                    </a:cubicBezTo>
                    <a:cubicBezTo>
                      <a:pt x="45" y="23"/>
                      <a:pt x="41" y="10"/>
                      <a:pt x="28" y="3"/>
                    </a:cubicBezTo>
                    <a:cubicBezTo>
                      <a:pt x="26" y="2"/>
                      <a:pt x="25" y="1"/>
                      <a:pt x="23" y="0"/>
                    </a:cubicBezTo>
                    <a:moveTo>
                      <a:pt x="56" y="0"/>
                    </a:moveTo>
                    <a:cubicBezTo>
                      <a:pt x="54" y="0"/>
                      <a:pt x="54" y="0"/>
                      <a:pt x="54" y="0"/>
                    </a:cubicBezTo>
                    <a:cubicBezTo>
                      <a:pt x="55" y="1"/>
                      <a:pt x="55" y="2"/>
                      <a:pt x="55" y="3"/>
                    </a:cubicBezTo>
                    <a:cubicBezTo>
                      <a:pt x="65" y="42"/>
                      <a:pt x="65" y="42"/>
                      <a:pt x="65" y="42"/>
                    </a:cubicBezTo>
                    <a:cubicBezTo>
                      <a:pt x="69" y="39"/>
                      <a:pt x="72" y="34"/>
                      <a:pt x="72" y="28"/>
                    </a:cubicBezTo>
                    <a:cubicBezTo>
                      <a:pt x="72" y="16"/>
                      <a:pt x="72" y="16"/>
                      <a:pt x="72" y="16"/>
                    </a:cubicBezTo>
                    <a:cubicBezTo>
                      <a:pt x="72" y="7"/>
                      <a:pt x="65"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Freeform 178"/>
              <p:cNvSpPr/>
              <p:nvPr/>
            </p:nvSpPr>
            <p:spPr bwMode="auto">
              <a:xfrm>
                <a:off x="6699251" y="3246438"/>
                <a:ext cx="171450" cy="106363"/>
              </a:xfrm>
              <a:custGeom>
                <a:gdLst>
                  <a:gd name="T0" fmla="*/ 56 w 71"/>
                  <a:gd name="T1" fmla="*/ 0 h 44"/>
                  <a:gd name="T2" fmla="*/ 15 w 71"/>
                  <a:gd name="T3" fmla="*/ 0 h 44"/>
                  <a:gd name="T4" fmla="*/ 0 w 71"/>
                  <a:gd name="T5" fmla="*/ 16 h 44"/>
                  <a:gd name="T6" fmla="*/ 0 w 71"/>
                  <a:gd name="T7" fmla="*/ 28 h 44"/>
                  <a:gd name="T8" fmla="*/ 15 w 71"/>
                  <a:gd name="T9" fmla="*/ 44 h 44"/>
                  <a:gd name="T10" fmla="*/ 56 w 71"/>
                  <a:gd name="T11" fmla="*/ 44 h 44"/>
                  <a:gd name="T12" fmla="*/ 71 w 71"/>
                  <a:gd name="T13" fmla="*/ 28 h 44"/>
                  <a:gd name="T14" fmla="*/ 71 w 71"/>
                  <a:gd name="T15" fmla="*/ 26 h 44"/>
                  <a:gd name="T16" fmla="*/ 65 w 71"/>
                  <a:gd name="T17" fmla="*/ 3 h 44"/>
                  <a:gd name="T18" fmla="*/ 56 w 71"/>
                  <a:gd name="T19"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1" h="44">
                    <a:moveTo>
                      <a:pt x="56" y="0"/>
                    </a:moveTo>
                    <a:cubicBezTo>
                      <a:pt x="15" y="0"/>
                      <a:pt x="15" y="0"/>
                      <a:pt x="15" y="0"/>
                    </a:cubicBezTo>
                    <a:cubicBezTo>
                      <a:pt x="7" y="0"/>
                      <a:pt x="0" y="7"/>
                      <a:pt x="0" y="16"/>
                    </a:cubicBezTo>
                    <a:cubicBezTo>
                      <a:pt x="0" y="28"/>
                      <a:pt x="0" y="28"/>
                      <a:pt x="0" y="28"/>
                    </a:cubicBezTo>
                    <a:cubicBezTo>
                      <a:pt x="0" y="37"/>
                      <a:pt x="7" y="44"/>
                      <a:pt x="15" y="44"/>
                    </a:cubicBezTo>
                    <a:cubicBezTo>
                      <a:pt x="56" y="44"/>
                      <a:pt x="56" y="44"/>
                      <a:pt x="56" y="44"/>
                    </a:cubicBezTo>
                    <a:cubicBezTo>
                      <a:pt x="64" y="44"/>
                      <a:pt x="71" y="37"/>
                      <a:pt x="71" y="28"/>
                    </a:cubicBezTo>
                    <a:cubicBezTo>
                      <a:pt x="71" y="26"/>
                      <a:pt x="71" y="26"/>
                      <a:pt x="71" y="26"/>
                    </a:cubicBezTo>
                    <a:cubicBezTo>
                      <a:pt x="65" y="3"/>
                      <a:pt x="65" y="3"/>
                      <a:pt x="65" y="3"/>
                    </a:cubicBezTo>
                    <a:cubicBezTo>
                      <a:pt x="62" y="1"/>
                      <a:pt x="59"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Freeform 179"/>
              <p:cNvSpPr/>
              <p:nvPr/>
            </p:nvSpPr>
            <p:spPr bwMode="auto">
              <a:xfrm>
                <a:off x="6699251" y="3127375"/>
                <a:ext cx="150813" cy="106363"/>
              </a:xfrm>
              <a:custGeom>
                <a:gdLst>
                  <a:gd name="T0" fmla="*/ 48 w 62"/>
                  <a:gd name="T1" fmla="*/ 0 h 44"/>
                  <a:gd name="T2" fmla="*/ 15 w 62"/>
                  <a:gd name="T3" fmla="*/ 0 h 44"/>
                  <a:gd name="T4" fmla="*/ 0 w 62"/>
                  <a:gd name="T5" fmla="*/ 16 h 44"/>
                  <a:gd name="T6" fmla="*/ 0 w 62"/>
                  <a:gd name="T7" fmla="*/ 28 h 44"/>
                  <a:gd name="T8" fmla="*/ 15 w 62"/>
                  <a:gd name="T9" fmla="*/ 44 h 44"/>
                  <a:gd name="T10" fmla="*/ 56 w 62"/>
                  <a:gd name="T11" fmla="*/ 44 h 44"/>
                  <a:gd name="T12" fmla="*/ 62 w 62"/>
                  <a:gd name="T13" fmla="*/ 43 h 44"/>
                  <a:gd name="T14" fmla="*/ 53 w 62"/>
                  <a:gd name="T15" fmla="*/ 12 h 44"/>
                  <a:gd name="T16" fmla="*/ 48 w 62"/>
                  <a:gd name="T17"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44">
                    <a:moveTo>
                      <a:pt x="48" y="0"/>
                    </a:moveTo>
                    <a:cubicBezTo>
                      <a:pt x="15" y="0"/>
                      <a:pt x="15" y="0"/>
                      <a:pt x="15" y="0"/>
                    </a:cubicBezTo>
                    <a:cubicBezTo>
                      <a:pt x="7" y="0"/>
                      <a:pt x="0" y="7"/>
                      <a:pt x="0" y="16"/>
                    </a:cubicBezTo>
                    <a:cubicBezTo>
                      <a:pt x="0" y="28"/>
                      <a:pt x="0" y="28"/>
                      <a:pt x="0" y="28"/>
                    </a:cubicBezTo>
                    <a:cubicBezTo>
                      <a:pt x="0" y="37"/>
                      <a:pt x="7" y="44"/>
                      <a:pt x="15" y="44"/>
                    </a:cubicBezTo>
                    <a:cubicBezTo>
                      <a:pt x="56" y="44"/>
                      <a:pt x="56" y="44"/>
                      <a:pt x="56" y="44"/>
                    </a:cubicBezTo>
                    <a:cubicBezTo>
                      <a:pt x="58" y="44"/>
                      <a:pt x="60" y="43"/>
                      <a:pt x="62" y="43"/>
                    </a:cubicBezTo>
                    <a:cubicBezTo>
                      <a:pt x="53" y="12"/>
                      <a:pt x="53" y="12"/>
                      <a:pt x="53" y="12"/>
                    </a:cubicBezTo>
                    <a:cubicBezTo>
                      <a:pt x="52" y="8"/>
                      <a:pt x="50" y="4"/>
                      <a:pt x="48"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 name="Freeform 180"/>
              <p:cNvSpPr/>
              <p:nvPr/>
            </p:nvSpPr>
            <p:spPr bwMode="auto">
              <a:xfrm>
                <a:off x="6902451" y="3246438"/>
                <a:ext cx="174625" cy="106363"/>
              </a:xfrm>
              <a:custGeom>
                <a:gdLst>
                  <a:gd name="T0" fmla="*/ 56 w 72"/>
                  <a:gd name="T1" fmla="*/ 0 h 44"/>
                  <a:gd name="T2" fmla="*/ 16 w 72"/>
                  <a:gd name="T3" fmla="*/ 0 h 44"/>
                  <a:gd name="T4" fmla="*/ 0 w 72"/>
                  <a:gd name="T5" fmla="*/ 16 h 44"/>
                  <a:gd name="T6" fmla="*/ 0 w 72"/>
                  <a:gd name="T7" fmla="*/ 28 h 44"/>
                  <a:gd name="T8" fmla="*/ 0 w 72"/>
                  <a:gd name="T9" fmla="*/ 29 h 44"/>
                  <a:gd name="T10" fmla="*/ 1 w 72"/>
                  <a:gd name="T11" fmla="*/ 34 h 44"/>
                  <a:gd name="T12" fmla="*/ 16 w 72"/>
                  <a:gd name="T13" fmla="*/ 44 h 44"/>
                  <a:gd name="T14" fmla="*/ 55 w 72"/>
                  <a:gd name="T15" fmla="*/ 44 h 44"/>
                  <a:gd name="T16" fmla="*/ 56 w 72"/>
                  <a:gd name="T17" fmla="*/ 44 h 44"/>
                  <a:gd name="T18" fmla="*/ 72 w 72"/>
                  <a:gd name="T19" fmla="*/ 28 h 44"/>
                  <a:gd name="T20" fmla="*/ 72 w 72"/>
                  <a:gd name="T21" fmla="*/ 26 h 44"/>
                  <a:gd name="T22" fmla="*/ 72 w 72"/>
                  <a:gd name="T23" fmla="*/ 16 h 44"/>
                  <a:gd name="T24" fmla="*/ 56 w 72"/>
                  <a:gd name="T25"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2" h="44">
                    <a:moveTo>
                      <a:pt x="56" y="0"/>
                    </a:moveTo>
                    <a:cubicBezTo>
                      <a:pt x="16" y="0"/>
                      <a:pt x="16" y="0"/>
                      <a:pt x="16" y="0"/>
                    </a:cubicBezTo>
                    <a:cubicBezTo>
                      <a:pt x="7" y="0"/>
                      <a:pt x="0" y="7"/>
                      <a:pt x="0" y="16"/>
                    </a:cubicBezTo>
                    <a:cubicBezTo>
                      <a:pt x="0" y="28"/>
                      <a:pt x="0" y="28"/>
                      <a:pt x="0" y="28"/>
                    </a:cubicBezTo>
                    <a:cubicBezTo>
                      <a:pt x="0" y="29"/>
                      <a:pt x="0" y="29"/>
                      <a:pt x="0" y="29"/>
                    </a:cubicBezTo>
                    <a:cubicBezTo>
                      <a:pt x="1" y="34"/>
                      <a:pt x="1" y="34"/>
                      <a:pt x="1" y="34"/>
                    </a:cubicBezTo>
                    <a:cubicBezTo>
                      <a:pt x="3" y="40"/>
                      <a:pt x="9" y="44"/>
                      <a:pt x="16" y="44"/>
                    </a:cubicBezTo>
                    <a:cubicBezTo>
                      <a:pt x="55" y="44"/>
                      <a:pt x="55" y="44"/>
                      <a:pt x="55" y="44"/>
                    </a:cubicBezTo>
                    <a:cubicBezTo>
                      <a:pt x="56" y="44"/>
                      <a:pt x="56" y="44"/>
                      <a:pt x="56" y="44"/>
                    </a:cubicBezTo>
                    <a:cubicBezTo>
                      <a:pt x="65" y="44"/>
                      <a:pt x="72" y="37"/>
                      <a:pt x="72" y="28"/>
                    </a:cubicBezTo>
                    <a:cubicBezTo>
                      <a:pt x="72" y="26"/>
                      <a:pt x="72" y="26"/>
                      <a:pt x="72" y="26"/>
                    </a:cubicBezTo>
                    <a:cubicBezTo>
                      <a:pt x="72" y="16"/>
                      <a:pt x="72" y="16"/>
                      <a:pt x="72" y="16"/>
                    </a:cubicBezTo>
                    <a:cubicBezTo>
                      <a:pt x="72" y="7"/>
                      <a:pt x="65"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 name="Freeform 181"/>
              <p:cNvSpPr>
                <a:spLocks noEditPoints="1"/>
              </p:cNvSpPr>
              <p:nvPr/>
            </p:nvSpPr>
            <p:spPr bwMode="auto">
              <a:xfrm>
                <a:off x="6650038" y="3060700"/>
                <a:ext cx="385763" cy="55563"/>
              </a:xfrm>
              <a:custGeom>
                <a:gdLst>
                  <a:gd name="T0" fmla="*/ 130 w 159"/>
                  <a:gd name="T1" fmla="*/ 4 h 23"/>
                  <a:gd name="T2" fmla="*/ 120 w 159"/>
                  <a:gd name="T3" fmla="*/ 6 h 23"/>
                  <a:gd name="T4" fmla="*/ 103 w 159"/>
                  <a:gd name="T5" fmla="*/ 13 h 23"/>
                  <a:gd name="T6" fmla="*/ 96 w 159"/>
                  <a:gd name="T7" fmla="*/ 23 h 23"/>
                  <a:gd name="T8" fmla="*/ 156 w 159"/>
                  <a:gd name="T9" fmla="*/ 23 h 23"/>
                  <a:gd name="T10" fmla="*/ 159 w 159"/>
                  <a:gd name="T11" fmla="*/ 22 h 23"/>
                  <a:gd name="T12" fmla="*/ 130 w 159"/>
                  <a:gd name="T13" fmla="*/ 4 h 23"/>
                  <a:gd name="T14" fmla="*/ 29 w 159"/>
                  <a:gd name="T15" fmla="*/ 0 h 23"/>
                  <a:gd name="T16" fmla="*/ 0 w 159"/>
                  <a:gd name="T17" fmla="*/ 9 h 23"/>
                  <a:gd name="T18" fmla="*/ 19 w 159"/>
                  <a:gd name="T19" fmla="*/ 23 h 23"/>
                  <a:gd name="T20" fmla="*/ 64 w 159"/>
                  <a:gd name="T21" fmla="*/ 23 h 23"/>
                  <a:gd name="T22" fmla="*/ 30 w 159"/>
                  <a:gd name="T23" fmla="*/ 0 h 23"/>
                  <a:gd name="T24" fmla="*/ 29 w 159"/>
                  <a:gd name="T25" fmla="*/ 0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9" h="23">
                    <a:moveTo>
                      <a:pt x="130" y="4"/>
                    </a:moveTo>
                    <a:cubicBezTo>
                      <a:pt x="124" y="4"/>
                      <a:pt x="120" y="6"/>
                      <a:pt x="120" y="6"/>
                    </a:cubicBezTo>
                    <a:cubicBezTo>
                      <a:pt x="114" y="7"/>
                      <a:pt x="107" y="9"/>
                      <a:pt x="103" y="13"/>
                    </a:cubicBezTo>
                    <a:cubicBezTo>
                      <a:pt x="100" y="15"/>
                      <a:pt x="97" y="19"/>
                      <a:pt x="96" y="23"/>
                    </a:cubicBezTo>
                    <a:cubicBezTo>
                      <a:pt x="156" y="23"/>
                      <a:pt x="156" y="23"/>
                      <a:pt x="156" y="23"/>
                    </a:cubicBezTo>
                    <a:cubicBezTo>
                      <a:pt x="157" y="23"/>
                      <a:pt x="158" y="23"/>
                      <a:pt x="159" y="22"/>
                    </a:cubicBezTo>
                    <a:cubicBezTo>
                      <a:pt x="149" y="7"/>
                      <a:pt x="138" y="4"/>
                      <a:pt x="130" y="4"/>
                    </a:cubicBezTo>
                    <a:moveTo>
                      <a:pt x="29" y="0"/>
                    </a:moveTo>
                    <a:cubicBezTo>
                      <a:pt x="19" y="0"/>
                      <a:pt x="9" y="4"/>
                      <a:pt x="0" y="9"/>
                    </a:cubicBezTo>
                    <a:cubicBezTo>
                      <a:pt x="3" y="17"/>
                      <a:pt x="11" y="23"/>
                      <a:pt x="19" y="23"/>
                    </a:cubicBezTo>
                    <a:cubicBezTo>
                      <a:pt x="64" y="23"/>
                      <a:pt x="64" y="23"/>
                      <a:pt x="64" y="23"/>
                    </a:cubicBezTo>
                    <a:cubicBezTo>
                      <a:pt x="49" y="1"/>
                      <a:pt x="30" y="0"/>
                      <a:pt x="30" y="0"/>
                    </a:cubicBezTo>
                    <a:cubicBezTo>
                      <a:pt x="30" y="0"/>
                      <a:pt x="30" y="0"/>
                      <a:pt x="29"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Freeform 182"/>
              <p:cNvSpPr/>
              <p:nvPr/>
            </p:nvSpPr>
            <p:spPr bwMode="auto">
              <a:xfrm>
                <a:off x="6262688" y="3043238"/>
                <a:ext cx="1308100" cy="1695450"/>
              </a:xfrm>
              <a:custGeom>
                <a:gdLst>
                  <a:gd name="T0" fmla="*/ 299 w 540"/>
                  <a:gd name="T1" fmla="*/ 701 h 701"/>
                  <a:gd name="T2" fmla="*/ 294 w 540"/>
                  <a:gd name="T3" fmla="*/ 681 h 701"/>
                  <a:gd name="T4" fmla="*/ 222 w 540"/>
                  <a:gd name="T5" fmla="*/ 660 h 701"/>
                  <a:gd name="T6" fmla="*/ 13 w 540"/>
                  <a:gd name="T7" fmla="*/ 439 h 701"/>
                  <a:gd name="T8" fmla="*/ 62 w 540"/>
                  <a:gd name="T9" fmla="*/ 384 h 701"/>
                  <a:gd name="T10" fmla="*/ 89 w 540"/>
                  <a:gd name="T11" fmla="*/ 395 h 701"/>
                  <a:gd name="T12" fmla="*/ 162 w 540"/>
                  <a:gd name="T13" fmla="*/ 465 h 701"/>
                  <a:gd name="T14" fmla="*/ 74 w 540"/>
                  <a:gd name="T15" fmla="*/ 147 h 701"/>
                  <a:gd name="T16" fmla="*/ 73 w 540"/>
                  <a:gd name="T17" fmla="*/ 115 h 701"/>
                  <a:gd name="T18" fmla="*/ 106 w 540"/>
                  <a:gd name="T19" fmla="*/ 80 h 701"/>
                  <a:gd name="T20" fmla="*/ 133 w 540"/>
                  <a:gd name="T21" fmla="*/ 85 h 701"/>
                  <a:gd name="T22" fmla="*/ 154 w 540"/>
                  <a:gd name="T23" fmla="*/ 120 h 701"/>
                  <a:gd name="T24" fmla="*/ 233 w 540"/>
                  <a:gd name="T25" fmla="*/ 369 h 701"/>
                  <a:gd name="T26" fmla="*/ 159 w 540"/>
                  <a:gd name="T27" fmla="*/ 85 h 701"/>
                  <a:gd name="T28" fmla="*/ 158 w 540"/>
                  <a:gd name="T29" fmla="*/ 27 h 701"/>
                  <a:gd name="T30" fmla="*/ 199 w 540"/>
                  <a:gd name="T31" fmla="*/ 5 h 701"/>
                  <a:gd name="T32" fmla="*/ 243 w 540"/>
                  <a:gd name="T33" fmla="*/ 46 h 701"/>
                  <a:gd name="T34" fmla="*/ 322 w 540"/>
                  <a:gd name="T35" fmla="*/ 318 h 701"/>
                  <a:gd name="T36" fmla="*/ 269 w 540"/>
                  <a:gd name="T37" fmla="*/ 93 h 701"/>
                  <a:gd name="T38" fmla="*/ 272 w 540"/>
                  <a:gd name="T39" fmla="*/ 18 h 701"/>
                  <a:gd name="T40" fmla="*/ 290 w 540"/>
                  <a:gd name="T41" fmla="*/ 11 h 701"/>
                  <a:gd name="T42" fmla="*/ 332 w 540"/>
                  <a:gd name="T43" fmla="*/ 33 h 701"/>
                  <a:gd name="T44" fmla="*/ 343 w 540"/>
                  <a:gd name="T45" fmla="*/ 62 h 701"/>
                  <a:gd name="T46" fmla="*/ 418 w 540"/>
                  <a:gd name="T47" fmla="*/ 306 h 701"/>
                  <a:gd name="T48" fmla="*/ 377 w 540"/>
                  <a:gd name="T49" fmla="*/ 138 h 701"/>
                  <a:gd name="T50" fmla="*/ 386 w 540"/>
                  <a:gd name="T51" fmla="*/ 89 h 701"/>
                  <a:gd name="T52" fmla="*/ 402 w 540"/>
                  <a:gd name="T53" fmla="*/ 82 h 701"/>
                  <a:gd name="T54" fmla="*/ 449 w 540"/>
                  <a:gd name="T55" fmla="*/ 118 h 701"/>
                  <a:gd name="T56" fmla="*/ 523 w 540"/>
                  <a:gd name="T57" fmla="*/ 417 h 701"/>
                  <a:gd name="T58" fmla="*/ 536 w 540"/>
                  <a:gd name="T59" fmla="*/ 485 h 701"/>
                  <a:gd name="T60" fmla="*/ 539 w 540"/>
                  <a:gd name="T61" fmla="*/ 541 h 701"/>
                  <a:gd name="T62" fmla="*/ 529 w 540"/>
                  <a:gd name="T63" fmla="*/ 581 h 701"/>
                  <a:gd name="T64" fmla="*/ 513 w 540"/>
                  <a:gd name="T65" fmla="*/ 609 h 701"/>
                  <a:gd name="T66" fmla="*/ 521 w 540"/>
                  <a:gd name="T67" fmla="*/ 635 h 701"/>
                  <a:gd name="T68" fmla="*/ 299 w 540"/>
                  <a:gd name="T69" fmla="*/ 701 h 7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40" h="701">
                    <a:moveTo>
                      <a:pt x="299" y="701"/>
                    </a:moveTo>
                    <a:cubicBezTo>
                      <a:pt x="294" y="681"/>
                      <a:pt x="294" y="681"/>
                      <a:pt x="294" y="681"/>
                    </a:cubicBezTo>
                    <a:cubicBezTo>
                      <a:pt x="294" y="681"/>
                      <a:pt x="243" y="683"/>
                      <a:pt x="222" y="660"/>
                    </a:cubicBezTo>
                    <a:cubicBezTo>
                      <a:pt x="222" y="660"/>
                      <a:pt x="41" y="473"/>
                      <a:pt x="13" y="439"/>
                    </a:cubicBezTo>
                    <a:cubicBezTo>
                      <a:pt x="13" y="439"/>
                      <a:pt x="0" y="375"/>
                      <a:pt x="62" y="384"/>
                    </a:cubicBezTo>
                    <a:cubicBezTo>
                      <a:pt x="62" y="384"/>
                      <a:pt x="73" y="381"/>
                      <a:pt x="89" y="395"/>
                    </a:cubicBezTo>
                    <a:cubicBezTo>
                      <a:pt x="162" y="465"/>
                      <a:pt x="162" y="465"/>
                      <a:pt x="162" y="465"/>
                    </a:cubicBezTo>
                    <a:cubicBezTo>
                      <a:pt x="74" y="147"/>
                      <a:pt x="74" y="147"/>
                      <a:pt x="74" y="147"/>
                    </a:cubicBezTo>
                    <a:cubicBezTo>
                      <a:pt x="71" y="137"/>
                      <a:pt x="71" y="126"/>
                      <a:pt x="73" y="115"/>
                    </a:cubicBezTo>
                    <a:cubicBezTo>
                      <a:pt x="77" y="102"/>
                      <a:pt x="85" y="86"/>
                      <a:pt x="106" y="80"/>
                    </a:cubicBezTo>
                    <a:cubicBezTo>
                      <a:pt x="106" y="80"/>
                      <a:pt x="118" y="77"/>
                      <a:pt x="133" y="85"/>
                    </a:cubicBezTo>
                    <a:cubicBezTo>
                      <a:pt x="145" y="93"/>
                      <a:pt x="149" y="106"/>
                      <a:pt x="154" y="120"/>
                    </a:cubicBezTo>
                    <a:cubicBezTo>
                      <a:pt x="233" y="369"/>
                      <a:pt x="233" y="369"/>
                      <a:pt x="233" y="369"/>
                    </a:cubicBezTo>
                    <a:cubicBezTo>
                      <a:pt x="159" y="85"/>
                      <a:pt x="159" y="85"/>
                      <a:pt x="159" y="85"/>
                    </a:cubicBezTo>
                    <a:cubicBezTo>
                      <a:pt x="155" y="69"/>
                      <a:pt x="150" y="40"/>
                      <a:pt x="158" y="27"/>
                    </a:cubicBezTo>
                    <a:cubicBezTo>
                      <a:pt x="166" y="15"/>
                      <a:pt x="182" y="5"/>
                      <a:pt x="199" y="5"/>
                    </a:cubicBezTo>
                    <a:cubicBezTo>
                      <a:pt x="199" y="5"/>
                      <a:pt x="229" y="8"/>
                      <a:pt x="243" y="46"/>
                    </a:cubicBezTo>
                    <a:cubicBezTo>
                      <a:pt x="322" y="318"/>
                      <a:pt x="322" y="318"/>
                      <a:pt x="322" y="318"/>
                    </a:cubicBezTo>
                    <a:cubicBezTo>
                      <a:pt x="269" y="93"/>
                      <a:pt x="269" y="93"/>
                      <a:pt x="269" y="93"/>
                    </a:cubicBezTo>
                    <a:cubicBezTo>
                      <a:pt x="264" y="75"/>
                      <a:pt x="255" y="31"/>
                      <a:pt x="272" y="18"/>
                    </a:cubicBezTo>
                    <a:cubicBezTo>
                      <a:pt x="277" y="15"/>
                      <a:pt x="283" y="13"/>
                      <a:pt x="290" y="11"/>
                    </a:cubicBezTo>
                    <a:cubicBezTo>
                      <a:pt x="290" y="11"/>
                      <a:pt x="312" y="0"/>
                      <a:pt x="332" y="33"/>
                    </a:cubicBezTo>
                    <a:cubicBezTo>
                      <a:pt x="335" y="38"/>
                      <a:pt x="341" y="55"/>
                      <a:pt x="343" y="62"/>
                    </a:cubicBezTo>
                    <a:cubicBezTo>
                      <a:pt x="418" y="306"/>
                      <a:pt x="418" y="306"/>
                      <a:pt x="418" y="306"/>
                    </a:cubicBezTo>
                    <a:cubicBezTo>
                      <a:pt x="377" y="138"/>
                      <a:pt x="377" y="138"/>
                      <a:pt x="377" y="138"/>
                    </a:cubicBezTo>
                    <a:cubicBezTo>
                      <a:pt x="373" y="121"/>
                      <a:pt x="372" y="100"/>
                      <a:pt x="386" y="89"/>
                    </a:cubicBezTo>
                    <a:cubicBezTo>
                      <a:pt x="390" y="85"/>
                      <a:pt x="396" y="83"/>
                      <a:pt x="402" y="82"/>
                    </a:cubicBezTo>
                    <a:cubicBezTo>
                      <a:pt x="402" y="82"/>
                      <a:pt x="436" y="73"/>
                      <a:pt x="449" y="118"/>
                    </a:cubicBezTo>
                    <a:cubicBezTo>
                      <a:pt x="523" y="417"/>
                      <a:pt x="523" y="417"/>
                      <a:pt x="523" y="417"/>
                    </a:cubicBezTo>
                    <a:cubicBezTo>
                      <a:pt x="536" y="485"/>
                      <a:pt x="536" y="485"/>
                      <a:pt x="536" y="485"/>
                    </a:cubicBezTo>
                    <a:cubicBezTo>
                      <a:pt x="539" y="503"/>
                      <a:pt x="540" y="522"/>
                      <a:pt x="539" y="541"/>
                    </a:cubicBezTo>
                    <a:cubicBezTo>
                      <a:pt x="537" y="553"/>
                      <a:pt x="535" y="568"/>
                      <a:pt x="529" y="581"/>
                    </a:cubicBezTo>
                    <a:cubicBezTo>
                      <a:pt x="529" y="581"/>
                      <a:pt x="520" y="607"/>
                      <a:pt x="513" y="609"/>
                    </a:cubicBezTo>
                    <a:cubicBezTo>
                      <a:pt x="521" y="635"/>
                      <a:pt x="521" y="635"/>
                      <a:pt x="521" y="635"/>
                    </a:cubicBezTo>
                    <a:lnTo>
                      <a:pt x="299" y="701"/>
                    </a:lnTo>
                    <a:close/>
                  </a:path>
                </a:pathLst>
              </a:custGeom>
              <a:solidFill>
                <a:srgbClr val="EDBE8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Freeform 183"/>
              <p:cNvSpPr/>
              <p:nvPr/>
            </p:nvSpPr>
            <p:spPr bwMode="auto">
              <a:xfrm>
                <a:off x="6897688" y="4506913"/>
                <a:ext cx="709613" cy="304800"/>
              </a:xfrm>
              <a:custGeom>
                <a:gdLst>
                  <a:gd name="T0" fmla="*/ 447 w 447"/>
                  <a:gd name="T1" fmla="*/ 50 h 192"/>
                  <a:gd name="T2" fmla="*/ 433 w 447"/>
                  <a:gd name="T3" fmla="*/ 0 h 192"/>
                  <a:gd name="T4" fmla="*/ 0 w 447"/>
                  <a:gd name="T5" fmla="*/ 142 h 192"/>
                  <a:gd name="T6" fmla="*/ 15 w 447"/>
                  <a:gd name="T7" fmla="*/ 192 h 192"/>
                  <a:gd name="T8" fmla="*/ 447 w 447"/>
                  <a:gd name="T9" fmla="*/ 50 h 192"/>
                </a:gdLst>
                <a:cxnLst>
                  <a:cxn ang="0">
                    <a:pos x="T0" y="T1"/>
                  </a:cxn>
                  <a:cxn ang="0">
                    <a:pos x="T2" y="T3"/>
                  </a:cxn>
                  <a:cxn ang="0">
                    <a:pos x="T4" y="T5"/>
                  </a:cxn>
                  <a:cxn ang="0">
                    <a:pos x="T6" y="T7"/>
                  </a:cxn>
                  <a:cxn ang="0">
                    <a:pos x="T8" y="T9"/>
                  </a:cxn>
                </a:cxnLst>
                <a:rect l="0" t="0" r="r" b="b"/>
                <a:pathLst>
                  <a:path w="447" h="192">
                    <a:moveTo>
                      <a:pt x="447" y="50"/>
                    </a:moveTo>
                    <a:lnTo>
                      <a:pt x="433" y="0"/>
                    </a:lnTo>
                    <a:lnTo>
                      <a:pt x="0" y="142"/>
                    </a:lnTo>
                    <a:lnTo>
                      <a:pt x="15" y="192"/>
                    </a:lnTo>
                    <a:lnTo>
                      <a:pt x="447" y="5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 name="Freeform 184"/>
              <p:cNvSpPr/>
              <p:nvPr/>
            </p:nvSpPr>
            <p:spPr bwMode="auto">
              <a:xfrm>
                <a:off x="6880226" y="4572000"/>
                <a:ext cx="1279525" cy="2284413"/>
              </a:xfrm>
              <a:custGeom>
                <a:gdLst>
                  <a:gd name="T0" fmla="*/ 301 w 528"/>
                  <a:gd name="T1" fmla="*/ 0 h 944"/>
                  <a:gd name="T2" fmla="*/ 311 w 528"/>
                  <a:gd name="T3" fmla="*/ 43 h 944"/>
                  <a:gd name="T4" fmla="*/ 478 w 528"/>
                  <a:gd name="T5" fmla="*/ 714 h 944"/>
                  <a:gd name="T6" fmla="*/ 528 w 528"/>
                  <a:gd name="T7" fmla="*/ 944 h 944"/>
                  <a:gd name="T8" fmla="*/ 150 w 528"/>
                  <a:gd name="T9" fmla="*/ 944 h 944"/>
                  <a:gd name="T10" fmla="*/ 48 w 528"/>
                  <a:gd name="T11" fmla="*/ 302 h 944"/>
                  <a:gd name="T12" fmla="*/ 0 w 528"/>
                  <a:gd name="T13" fmla="*/ 99 h 944"/>
                  <a:gd name="T14" fmla="*/ 65 w 528"/>
                  <a:gd name="T15" fmla="*/ 78 h 944"/>
                  <a:gd name="T16" fmla="*/ 301 w 528"/>
                  <a:gd name="T17" fmla="*/ 0 h 9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28" h="944">
                    <a:moveTo>
                      <a:pt x="301" y="0"/>
                    </a:moveTo>
                    <a:cubicBezTo>
                      <a:pt x="311" y="43"/>
                      <a:pt x="311" y="43"/>
                      <a:pt x="311" y="43"/>
                    </a:cubicBezTo>
                    <a:cubicBezTo>
                      <a:pt x="311" y="43"/>
                      <a:pt x="407" y="409"/>
                      <a:pt x="478" y="714"/>
                    </a:cubicBezTo>
                    <a:cubicBezTo>
                      <a:pt x="501" y="813"/>
                      <a:pt x="520" y="898"/>
                      <a:pt x="528" y="944"/>
                    </a:cubicBezTo>
                    <a:cubicBezTo>
                      <a:pt x="150" y="944"/>
                      <a:pt x="150" y="944"/>
                      <a:pt x="150" y="944"/>
                    </a:cubicBezTo>
                    <a:cubicBezTo>
                      <a:pt x="144" y="792"/>
                      <a:pt x="48" y="302"/>
                      <a:pt x="48" y="302"/>
                    </a:cubicBezTo>
                    <a:cubicBezTo>
                      <a:pt x="0" y="99"/>
                      <a:pt x="0" y="99"/>
                      <a:pt x="0" y="99"/>
                    </a:cubicBezTo>
                    <a:cubicBezTo>
                      <a:pt x="65" y="78"/>
                      <a:pt x="65" y="78"/>
                      <a:pt x="65" y="78"/>
                    </a:cubicBezTo>
                    <a:lnTo>
                      <a:pt x="301" y="0"/>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Freeform 185"/>
              <p:cNvSpPr/>
              <p:nvPr/>
            </p:nvSpPr>
            <p:spPr bwMode="auto">
              <a:xfrm>
                <a:off x="7580313" y="4867275"/>
                <a:ext cx="68263" cy="73025"/>
              </a:xfrm>
              <a:custGeom>
                <a:gdLst>
                  <a:gd name="T0" fmla="*/ 6 w 28"/>
                  <a:gd name="T1" fmla="*/ 4 h 30"/>
                  <a:gd name="T2" fmla="*/ 24 w 28"/>
                  <a:gd name="T3" fmla="*/ 6 h 30"/>
                  <a:gd name="T4" fmla="*/ 22 w 28"/>
                  <a:gd name="T5" fmla="*/ 25 h 30"/>
                  <a:gd name="T6" fmla="*/ 4 w 28"/>
                  <a:gd name="T7" fmla="*/ 23 h 30"/>
                  <a:gd name="T8" fmla="*/ 6 w 28"/>
                  <a:gd name="T9" fmla="*/ 4 h 30"/>
                </a:gdLst>
                <a:cxnLst>
                  <a:cxn ang="0">
                    <a:pos x="T0" y="T1"/>
                  </a:cxn>
                  <a:cxn ang="0">
                    <a:pos x="T2" y="T3"/>
                  </a:cxn>
                  <a:cxn ang="0">
                    <a:pos x="T4" y="T5"/>
                  </a:cxn>
                  <a:cxn ang="0">
                    <a:pos x="T6" y="T7"/>
                  </a:cxn>
                  <a:cxn ang="0">
                    <a:pos x="T8" y="T9"/>
                  </a:cxn>
                </a:cxnLst>
                <a:rect l="0" t="0" r="r" b="b"/>
                <a:pathLst>
                  <a:path w="28" h="30">
                    <a:moveTo>
                      <a:pt x="6" y="4"/>
                    </a:moveTo>
                    <a:cubicBezTo>
                      <a:pt x="11" y="0"/>
                      <a:pt x="19" y="0"/>
                      <a:pt x="24" y="6"/>
                    </a:cubicBezTo>
                    <a:cubicBezTo>
                      <a:pt x="28" y="12"/>
                      <a:pt x="28" y="20"/>
                      <a:pt x="22" y="25"/>
                    </a:cubicBezTo>
                    <a:cubicBezTo>
                      <a:pt x="17" y="30"/>
                      <a:pt x="9" y="29"/>
                      <a:pt x="4" y="23"/>
                    </a:cubicBezTo>
                    <a:cubicBezTo>
                      <a:pt x="0" y="18"/>
                      <a:pt x="1" y="9"/>
                      <a:pt x="6"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Freeform 186"/>
              <p:cNvSpPr/>
              <p:nvPr/>
            </p:nvSpPr>
            <p:spPr bwMode="auto">
              <a:xfrm>
                <a:off x="7610476" y="4968875"/>
                <a:ext cx="66675" cy="73025"/>
              </a:xfrm>
              <a:custGeom>
                <a:gdLst>
                  <a:gd name="T0" fmla="*/ 6 w 28"/>
                  <a:gd name="T1" fmla="*/ 5 h 30"/>
                  <a:gd name="T2" fmla="*/ 23 w 28"/>
                  <a:gd name="T3" fmla="*/ 6 h 30"/>
                  <a:gd name="T4" fmla="*/ 22 w 28"/>
                  <a:gd name="T5" fmla="*/ 25 h 30"/>
                  <a:gd name="T6" fmla="*/ 4 w 28"/>
                  <a:gd name="T7" fmla="*/ 24 h 30"/>
                  <a:gd name="T8" fmla="*/ 6 w 28"/>
                  <a:gd name="T9" fmla="*/ 5 h 30"/>
                </a:gdLst>
                <a:cxnLst>
                  <a:cxn ang="0">
                    <a:pos x="T0" y="T1"/>
                  </a:cxn>
                  <a:cxn ang="0">
                    <a:pos x="T2" y="T3"/>
                  </a:cxn>
                  <a:cxn ang="0">
                    <a:pos x="T4" y="T5"/>
                  </a:cxn>
                  <a:cxn ang="0">
                    <a:pos x="T6" y="T7"/>
                  </a:cxn>
                  <a:cxn ang="0">
                    <a:pos x="T8" y="T9"/>
                  </a:cxn>
                </a:cxnLst>
                <a:rect l="0" t="0" r="r" b="b"/>
                <a:pathLst>
                  <a:path w="28" h="30">
                    <a:moveTo>
                      <a:pt x="6" y="5"/>
                    </a:moveTo>
                    <a:cubicBezTo>
                      <a:pt x="11" y="0"/>
                      <a:pt x="19" y="1"/>
                      <a:pt x="23" y="6"/>
                    </a:cubicBezTo>
                    <a:cubicBezTo>
                      <a:pt x="28" y="12"/>
                      <a:pt x="27" y="21"/>
                      <a:pt x="22" y="25"/>
                    </a:cubicBezTo>
                    <a:cubicBezTo>
                      <a:pt x="17" y="30"/>
                      <a:pt x="9" y="29"/>
                      <a:pt x="4" y="24"/>
                    </a:cubicBezTo>
                    <a:cubicBezTo>
                      <a:pt x="0" y="18"/>
                      <a:pt x="0" y="9"/>
                      <a:pt x="6"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7" name="Freeform 187"/>
              <p:cNvSpPr/>
              <p:nvPr/>
            </p:nvSpPr>
            <p:spPr bwMode="auto">
              <a:xfrm>
                <a:off x="7634288" y="5072063"/>
                <a:ext cx="69850" cy="73025"/>
              </a:xfrm>
              <a:custGeom>
                <a:gdLst>
                  <a:gd name="T0" fmla="*/ 6 w 29"/>
                  <a:gd name="T1" fmla="*/ 5 h 30"/>
                  <a:gd name="T2" fmla="*/ 24 w 29"/>
                  <a:gd name="T3" fmla="*/ 6 h 30"/>
                  <a:gd name="T4" fmla="*/ 23 w 29"/>
                  <a:gd name="T5" fmla="*/ 25 h 30"/>
                  <a:gd name="T6" fmla="*/ 5 w 29"/>
                  <a:gd name="T7" fmla="*/ 24 h 30"/>
                  <a:gd name="T8" fmla="*/ 6 w 29"/>
                  <a:gd name="T9" fmla="*/ 5 h 30"/>
                </a:gdLst>
                <a:cxnLst>
                  <a:cxn ang="0">
                    <a:pos x="T0" y="T1"/>
                  </a:cxn>
                  <a:cxn ang="0">
                    <a:pos x="T2" y="T3"/>
                  </a:cxn>
                  <a:cxn ang="0">
                    <a:pos x="T4" y="T5"/>
                  </a:cxn>
                  <a:cxn ang="0">
                    <a:pos x="T6" y="T7"/>
                  </a:cxn>
                  <a:cxn ang="0">
                    <a:pos x="T8" y="T9"/>
                  </a:cxn>
                </a:cxnLst>
                <a:rect l="0" t="0" r="r" b="b"/>
                <a:pathLst>
                  <a:path w="28" h="30">
                    <a:moveTo>
                      <a:pt x="6" y="5"/>
                    </a:moveTo>
                    <a:cubicBezTo>
                      <a:pt x="12" y="0"/>
                      <a:pt x="20" y="0"/>
                      <a:pt x="24" y="6"/>
                    </a:cubicBezTo>
                    <a:cubicBezTo>
                      <a:pt x="29" y="12"/>
                      <a:pt x="28" y="21"/>
                      <a:pt x="23" y="25"/>
                    </a:cubicBezTo>
                    <a:cubicBezTo>
                      <a:pt x="17" y="30"/>
                      <a:pt x="9" y="29"/>
                      <a:pt x="5" y="24"/>
                    </a:cubicBezTo>
                    <a:cubicBezTo>
                      <a:pt x="0" y="18"/>
                      <a:pt x="1" y="9"/>
                      <a:pt x="6"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8" name="Freeform 188"/>
              <p:cNvSpPr/>
              <p:nvPr/>
            </p:nvSpPr>
            <p:spPr bwMode="auto">
              <a:xfrm>
                <a:off x="6461126" y="3265488"/>
                <a:ext cx="174625" cy="184150"/>
              </a:xfrm>
              <a:custGeom>
                <a:gdLst>
                  <a:gd name="T0" fmla="*/ 18 w 72"/>
                  <a:gd name="T1" fmla="*/ 75 h 76"/>
                  <a:gd name="T2" fmla="*/ 65 w 72"/>
                  <a:gd name="T3" fmla="*/ 60 h 76"/>
                  <a:gd name="T4" fmla="*/ 70 w 72"/>
                  <a:gd name="T5" fmla="*/ 50 h 76"/>
                  <a:gd name="T6" fmla="*/ 62 w 72"/>
                  <a:gd name="T7" fmla="*/ 22 h 76"/>
                  <a:gd name="T8" fmla="*/ 27 w 72"/>
                  <a:gd name="T9" fmla="*/ 5 h 76"/>
                  <a:gd name="T10" fmla="*/ 1 w 72"/>
                  <a:gd name="T11" fmla="*/ 34 h 76"/>
                  <a:gd name="T12" fmla="*/ 6 w 72"/>
                  <a:gd name="T13" fmla="*/ 60 h 76"/>
                  <a:gd name="T14" fmla="*/ 8 w 72"/>
                  <a:gd name="T15" fmla="*/ 69 h 76"/>
                  <a:gd name="T16" fmla="*/ 18 w 72"/>
                  <a:gd name="T17" fmla="*/ 75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76">
                    <a:moveTo>
                      <a:pt x="18" y="75"/>
                    </a:moveTo>
                    <a:cubicBezTo>
                      <a:pt x="65" y="60"/>
                      <a:pt x="65" y="60"/>
                      <a:pt x="65" y="60"/>
                    </a:cubicBezTo>
                    <a:cubicBezTo>
                      <a:pt x="69" y="59"/>
                      <a:pt x="72" y="54"/>
                      <a:pt x="70" y="50"/>
                    </a:cubicBezTo>
                    <a:cubicBezTo>
                      <a:pt x="62" y="22"/>
                      <a:pt x="62" y="22"/>
                      <a:pt x="62" y="22"/>
                    </a:cubicBezTo>
                    <a:cubicBezTo>
                      <a:pt x="62" y="22"/>
                      <a:pt x="54" y="0"/>
                      <a:pt x="27" y="5"/>
                    </a:cubicBezTo>
                    <a:cubicBezTo>
                      <a:pt x="27" y="5"/>
                      <a:pt x="5" y="10"/>
                      <a:pt x="1" y="34"/>
                    </a:cubicBezTo>
                    <a:cubicBezTo>
                      <a:pt x="1" y="34"/>
                      <a:pt x="0" y="43"/>
                      <a:pt x="6" y="60"/>
                    </a:cubicBezTo>
                    <a:cubicBezTo>
                      <a:pt x="8" y="69"/>
                      <a:pt x="8" y="69"/>
                      <a:pt x="8" y="69"/>
                    </a:cubicBezTo>
                    <a:cubicBezTo>
                      <a:pt x="10" y="74"/>
                      <a:pt x="14" y="76"/>
                      <a:pt x="18" y="75"/>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Freeform 189"/>
              <p:cNvSpPr/>
              <p:nvPr/>
            </p:nvSpPr>
            <p:spPr bwMode="auto">
              <a:xfrm>
                <a:off x="6665913" y="3090863"/>
                <a:ext cx="166688" cy="177800"/>
              </a:xfrm>
              <a:custGeom>
                <a:gdLst>
                  <a:gd name="T0" fmla="*/ 18 w 69"/>
                  <a:gd name="T1" fmla="*/ 72 h 73"/>
                  <a:gd name="T2" fmla="*/ 63 w 69"/>
                  <a:gd name="T3" fmla="*/ 57 h 73"/>
                  <a:gd name="T4" fmla="*/ 68 w 69"/>
                  <a:gd name="T5" fmla="*/ 48 h 73"/>
                  <a:gd name="T6" fmla="*/ 60 w 69"/>
                  <a:gd name="T7" fmla="*/ 21 h 73"/>
                  <a:gd name="T8" fmla="*/ 27 w 69"/>
                  <a:gd name="T9" fmla="*/ 5 h 73"/>
                  <a:gd name="T10" fmla="*/ 1 w 69"/>
                  <a:gd name="T11" fmla="*/ 32 h 73"/>
                  <a:gd name="T12" fmla="*/ 6 w 69"/>
                  <a:gd name="T13" fmla="*/ 58 h 73"/>
                  <a:gd name="T14" fmla="*/ 9 w 69"/>
                  <a:gd name="T15" fmla="*/ 67 h 73"/>
                  <a:gd name="T16" fmla="*/ 18 w 69"/>
                  <a:gd name="T17" fmla="*/ 72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73">
                    <a:moveTo>
                      <a:pt x="18" y="72"/>
                    </a:moveTo>
                    <a:cubicBezTo>
                      <a:pt x="63" y="57"/>
                      <a:pt x="63" y="57"/>
                      <a:pt x="63" y="57"/>
                    </a:cubicBezTo>
                    <a:cubicBezTo>
                      <a:pt x="67" y="56"/>
                      <a:pt x="69" y="52"/>
                      <a:pt x="68" y="48"/>
                    </a:cubicBezTo>
                    <a:cubicBezTo>
                      <a:pt x="60" y="21"/>
                      <a:pt x="60" y="21"/>
                      <a:pt x="60" y="21"/>
                    </a:cubicBezTo>
                    <a:cubicBezTo>
                      <a:pt x="60" y="21"/>
                      <a:pt x="53" y="0"/>
                      <a:pt x="27" y="5"/>
                    </a:cubicBezTo>
                    <a:cubicBezTo>
                      <a:pt x="27" y="5"/>
                      <a:pt x="5" y="10"/>
                      <a:pt x="1" y="32"/>
                    </a:cubicBezTo>
                    <a:cubicBezTo>
                      <a:pt x="1" y="32"/>
                      <a:pt x="0" y="42"/>
                      <a:pt x="6" y="58"/>
                    </a:cubicBezTo>
                    <a:cubicBezTo>
                      <a:pt x="9" y="67"/>
                      <a:pt x="9" y="67"/>
                      <a:pt x="9" y="67"/>
                    </a:cubicBezTo>
                    <a:cubicBezTo>
                      <a:pt x="10" y="71"/>
                      <a:pt x="14" y="73"/>
                      <a:pt x="18" y="72"/>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Freeform 190"/>
              <p:cNvSpPr/>
              <p:nvPr/>
            </p:nvSpPr>
            <p:spPr bwMode="auto">
              <a:xfrm>
                <a:off x="6921501" y="3098800"/>
                <a:ext cx="142875" cy="147638"/>
              </a:xfrm>
              <a:custGeom>
                <a:gdLst>
                  <a:gd name="T0" fmla="*/ 14 w 59"/>
                  <a:gd name="T1" fmla="*/ 60 h 61"/>
                  <a:gd name="T2" fmla="*/ 53 w 59"/>
                  <a:gd name="T3" fmla="*/ 49 h 61"/>
                  <a:gd name="T4" fmla="*/ 58 w 59"/>
                  <a:gd name="T5" fmla="*/ 41 h 61"/>
                  <a:gd name="T6" fmla="*/ 52 w 59"/>
                  <a:gd name="T7" fmla="*/ 18 h 61"/>
                  <a:gd name="T8" fmla="*/ 24 w 59"/>
                  <a:gd name="T9" fmla="*/ 3 h 61"/>
                  <a:gd name="T10" fmla="*/ 1 w 59"/>
                  <a:gd name="T11" fmla="*/ 25 h 61"/>
                  <a:gd name="T12" fmla="*/ 4 w 59"/>
                  <a:gd name="T13" fmla="*/ 48 h 61"/>
                  <a:gd name="T14" fmla="*/ 6 w 59"/>
                  <a:gd name="T15" fmla="*/ 55 h 61"/>
                  <a:gd name="T16" fmla="*/ 14 w 59"/>
                  <a:gd name="T17" fmla="*/ 60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9" h="61">
                    <a:moveTo>
                      <a:pt x="14" y="60"/>
                    </a:moveTo>
                    <a:cubicBezTo>
                      <a:pt x="53" y="49"/>
                      <a:pt x="53" y="49"/>
                      <a:pt x="53" y="49"/>
                    </a:cubicBezTo>
                    <a:cubicBezTo>
                      <a:pt x="57" y="48"/>
                      <a:pt x="59" y="45"/>
                      <a:pt x="58" y="41"/>
                    </a:cubicBezTo>
                    <a:cubicBezTo>
                      <a:pt x="52" y="18"/>
                      <a:pt x="52" y="18"/>
                      <a:pt x="52" y="18"/>
                    </a:cubicBezTo>
                    <a:cubicBezTo>
                      <a:pt x="52" y="18"/>
                      <a:pt x="46" y="0"/>
                      <a:pt x="24" y="3"/>
                    </a:cubicBezTo>
                    <a:cubicBezTo>
                      <a:pt x="24" y="3"/>
                      <a:pt x="5" y="6"/>
                      <a:pt x="1" y="25"/>
                    </a:cubicBezTo>
                    <a:cubicBezTo>
                      <a:pt x="1" y="25"/>
                      <a:pt x="0" y="33"/>
                      <a:pt x="4" y="48"/>
                    </a:cubicBezTo>
                    <a:cubicBezTo>
                      <a:pt x="6" y="55"/>
                      <a:pt x="6" y="55"/>
                      <a:pt x="6" y="55"/>
                    </a:cubicBezTo>
                    <a:cubicBezTo>
                      <a:pt x="7" y="59"/>
                      <a:pt x="10" y="61"/>
                      <a:pt x="14" y="60"/>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1" name="Freeform 191"/>
              <p:cNvSpPr/>
              <p:nvPr/>
            </p:nvSpPr>
            <p:spPr bwMode="auto">
              <a:xfrm>
                <a:off x="7196138" y="3268663"/>
                <a:ext cx="139700" cy="144463"/>
              </a:xfrm>
              <a:custGeom>
                <a:gdLst>
                  <a:gd name="T0" fmla="*/ 13 w 58"/>
                  <a:gd name="T1" fmla="*/ 59 h 60"/>
                  <a:gd name="T2" fmla="*/ 52 w 58"/>
                  <a:gd name="T3" fmla="*/ 49 h 60"/>
                  <a:gd name="T4" fmla="*/ 57 w 58"/>
                  <a:gd name="T5" fmla="*/ 41 h 60"/>
                  <a:gd name="T6" fmla="*/ 51 w 58"/>
                  <a:gd name="T7" fmla="*/ 18 h 60"/>
                  <a:gd name="T8" fmla="*/ 24 w 58"/>
                  <a:gd name="T9" fmla="*/ 3 h 60"/>
                  <a:gd name="T10" fmla="*/ 1 w 58"/>
                  <a:gd name="T11" fmla="*/ 25 h 60"/>
                  <a:gd name="T12" fmla="*/ 4 w 58"/>
                  <a:gd name="T13" fmla="*/ 47 h 60"/>
                  <a:gd name="T14" fmla="*/ 6 w 58"/>
                  <a:gd name="T15" fmla="*/ 54 h 60"/>
                  <a:gd name="T16" fmla="*/ 13 w 58"/>
                  <a:gd name="T17" fmla="*/ 59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60">
                    <a:moveTo>
                      <a:pt x="13" y="59"/>
                    </a:moveTo>
                    <a:cubicBezTo>
                      <a:pt x="52" y="49"/>
                      <a:pt x="52" y="49"/>
                      <a:pt x="52" y="49"/>
                    </a:cubicBezTo>
                    <a:cubicBezTo>
                      <a:pt x="56" y="48"/>
                      <a:pt x="58" y="44"/>
                      <a:pt x="57" y="41"/>
                    </a:cubicBezTo>
                    <a:cubicBezTo>
                      <a:pt x="51" y="18"/>
                      <a:pt x="51" y="18"/>
                      <a:pt x="51" y="18"/>
                    </a:cubicBezTo>
                    <a:cubicBezTo>
                      <a:pt x="51" y="18"/>
                      <a:pt x="45" y="0"/>
                      <a:pt x="24" y="3"/>
                    </a:cubicBezTo>
                    <a:cubicBezTo>
                      <a:pt x="24" y="3"/>
                      <a:pt x="5" y="6"/>
                      <a:pt x="1" y="25"/>
                    </a:cubicBezTo>
                    <a:cubicBezTo>
                      <a:pt x="1" y="25"/>
                      <a:pt x="0" y="33"/>
                      <a:pt x="4" y="47"/>
                    </a:cubicBezTo>
                    <a:cubicBezTo>
                      <a:pt x="6" y="54"/>
                      <a:pt x="6" y="54"/>
                      <a:pt x="6" y="54"/>
                    </a:cubicBezTo>
                    <a:cubicBezTo>
                      <a:pt x="7" y="58"/>
                      <a:pt x="10" y="60"/>
                      <a:pt x="13" y="59"/>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Freeform 192"/>
              <p:cNvSpPr/>
              <p:nvPr/>
            </p:nvSpPr>
            <p:spPr bwMode="auto">
              <a:xfrm>
                <a:off x="6294438" y="4016375"/>
                <a:ext cx="138113" cy="141288"/>
              </a:xfrm>
              <a:custGeom>
                <a:gdLst>
                  <a:gd name="T0" fmla="*/ 35 w 57"/>
                  <a:gd name="T1" fmla="*/ 57 h 59"/>
                  <a:gd name="T2" fmla="*/ 55 w 57"/>
                  <a:gd name="T3" fmla="*/ 33 h 59"/>
                  <a:gd name="T4" fmla="*/ 53 w 57"/>
                  <a:gd name="T5" fmla="*/ 25 h 59"/>
                  <a:gd name="T6" fmla="*/ 37 w 57"/>
                  <a:gd name="T7" fmla="*/ 11 h 59"/>
                  <a:gd name="T8" fmla="*/ 10 w 57"/>
                  <a:gd name="T9" fmla="*/ 11 h 59"/>
                  <a:gd name="T10" fmla="*/ 8 w 57"/>
                  <a:gd name="T11" fmla="*/ 37 h 59"/>
                  <a:gd name="T12" fmla="*/ 22 w 57"/>
                  <a:gd name="T13" fmla="*/ 52 h 59"/>
                  <a:gd name="T14" fmla="*/ 27 w 57"/>
                  <a:gd name="T15" fmla="*/ 56 h 59"/>
                  <a:gd name="T16" fmla="*/ 35 w 57"/>
                  <a:gd name="T17" fmla="*/ 57 h 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59">
                    <a:moveTo>
                      <a:pt x="35" y="57"/>
                    </a:moveTo>
                    <a:cubicBezTo>
                      <a:pt x="55" y="33"/>
                      <a:pt x="55" y="33"/>
                      <a:pt x="55" y="33"/>
                    </a:cubicBezTo>
                    <a:cubicBezTo>
                      <a:pt x="57" y="30"/>
                      <a:pt x="56" y="27"/>
                      <a:pt x="53" y="25"/>
                    </a:cubicBezTo>
                    <a:cubicBezTo>
                      <a:pt x="37" y="11"/>
                      <a:pt x="37" y="11"/>
                      <a:pt x="37" y="11"/>
                    </a:cubicBezTo>
                    <a:cubicBezTo>
                      <a:pt x="37" y="11"/>
                      <a:pt x="23" y="0"/>
                      <a:pt x="10" y="11"/>
                    </a:cubicBezTo>
                    <a:cubicBezTo>
                      <a:pt x="10" y="11"/>
                      <a:pt x="0" y="21"/>
                      <a:pt x="8" y="37"/>
                    </a:cubicBezTo>
                    <a:cubicBezTo>
                      <a:pt x="8" y="37"/>
                      <a:pt x="11" y="43"/>
                      <a:pt x="22" y="52"/>
                    </a:cubicBezTo>
                    <a:cubicBezTo>
                      <a:pt x="27" y="56"/>
                      <a:pt x="27" y="56"/>
                      <a:pt x="27" y="56"/>
                    </a:cubicBezTo>
                    <a:cubicBezTo>
                      <a:pt x="30" y="58"/>
                      <a:pt x="33" y="59"/>
                      <a:pt x="35" y="57"/>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Freeform 193"/>
              <p:cNvSpPr/>
              <p:nvPr/>
            </p:nvSpPr>
            <p:spPr bwMode="auto">
              <a:xfrm>
                <a:off x="4319588" y="2792413"/>
                <a:ext cx="219075" cy="139700"/>
              </a:xfrm>
              <a:custGeom>
                <a:gdLst>
                  <a:gd name="T0" fmla="*/ 67 w 90"/>
                  <a:gd name="T1" fmla="*/ 0 h 58"/>
                  <a:gd name="T2" fmla="*/ 67 w 90"/>
                  <a:gd name="T3" fmla="*/ 29 h 58"/>
                  <a:gd name="T4" fmla="*/ 50 w 90"/>
                  <a:gd name="T5" fmla="*/ 46 h 58"/>
                  <a:gd name="T6" fmla="*/ 3 w 90"/>
                  <a:gd name="T7" fmla="*/ 46 h 58"/>
                  <a:gd name="T8" fmla="*/ 0 w 90"/>
                  <a:gd name="T9" fmla="*/ 58 h 58"/>
                  <a:gd name="T10" fmla="*/ 88 w 90"/>
                  <a:gd name="T11" fmla="*/ 58 h 58"/>
                  <a:gd name="T12" fmla="*/ 90 w 90"/>
                  <a:gd name="T13" fmla="*/ 46 h 58"/>
                  <a:gd name="T14" fmla="*/ 80 w 90"/>
                  <a:gd name="T15" fmla="*/ 34 h 58"/>
                  <a:gd name="T16" fmla="*/ 80 w 90"/>
                  <a:gd name="T17" fmla="*/ 8 h 58"/>
                  <a:gd name="T18" fmla="*/ 67 w 90"/>
                  <a:gd name="T19" fmla="*/ 0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0" h="57">
                    <a:moveTo>
                      <a:pt x="67" y="0"/>
                    </a:moveTo>
                    <a:cubicBezTo>
                      <a:pt x="67" y="29"/>
                      <a:pt x="67" y="29"/>
                      <a:pt x="67" y="29"/>
                    </a:cubicBezTo>
                    <a:cubicBezTo>
                      <a:pt x="67" y="38"/>
                      <a:pt x="59" y="46"/>
                      <a:pt x="50" y="46"/>
                    </a:cubicBezTo>
                    <a:cubicBezTo>
                      <a:pt x="3" y="46"/>
                      <a:pt x="3" y="46"/>
                      <a:pt x="3" y="46"/>
                    </a:cubicBezTo>
                    <a:cubicBezTo>
                      <a:pt x="0" y="58"/>
                      <a:pt x="0" y="58"/>
                      <a:pt x="0" y="58"/>
                    </a:cubicBezTo>
                    <a:cubicBezTo>
                      <a:pt x="88" y="58"/>
                      <a:pt x="88" y="58"/>
                      <a:pt x="88" y="58"/>
                    </a:cubicBezTo>
                    <a:cubicBezTo>
                      <a:pt x="89" y="54"/>
                      <a:pt x="90" y="50"/>
                      <a:pt x="90" y="46"/>
                    </a:cubicBezTo>
                    <a:cubicBezTo>
                      <a:pt x="84" y="45"/>
                      <a:pt x="80" y="40"/>
                      <a:pt x="80" y="34"/>
                    </a:cubicBezTo>
                    <a:cubicBezTo>
                      <a:pt x="80" y="8"/>
                      <a:pt x="80" y="8"/>
                      <a:pt x="80" y="8"/>
                    </a:cubicBezTo>
                    <a:cubicBezTo>
                      <a:pt x="76" y="5"/>
                      <a:pt x="72" y="2"/>
                      <a:pt x="67"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Freeform 194"/>
              <p:cNvSpPr/>
              <p:nvPr/>
            </p:nvSpPr>
            <p:spPr bwMode="auto">
              <a:xfrm>
                <a:off x="4513263" y="2811463"/>
                <a:ext cx="26988" cy="92075"/>
              </a:xfrm>
              <a:custGeom>
                <a:gdLst>
                  <a:gd name="T0" fmla="*/ 0 w 11"/>
                  <a:gd name="T1" fmla="*/ 0 h 38"/>
                  <a:gd name="T2" fmla="*/ 0 w 11"/>
                  <a:gd name="T3" fmla="*/ 26 h 38"/>
                  <a:gd name="T4" fmla="*/ 10 w 11"/>
                  <a:gd name="T5" fmla="*/ 38 h 38"/>
                  <a:gd name="T6" fmla="*/ 6 w 11"/>
                  <a:gd name="T7" fmla="*/ 8 h 38"/>
                  <a:gd name="T8" fmla="*/ 0 w 11"/>
                  <a:gd name="T9" fmla="*/ 0 h 38"/>
                </a:gdLst>
                <a:cxnLst>
                  <a:cxn ang="0">
                    <a:pos x="T0" y="T1"/>
                  </a:cxn>
                  <a:cxn ang="0">
                    <a:pos x="T2" y="T3"/>
                  </a:cxn>
                  <a:cxn ang="0">
                    <a:pos x="T4" y="T5"/>
                  </a:cxn>
                  <a:cxn ang="0">
                    <a:pos x="T6" y="T7"/>
                  </a:cxn>
                  <a:cxn ang="0">
                    <a:pos x="T8" y="T9"/>
                  </a:cxn>
                </a:cxnLst>
                <a:rect l="0" t="0" r="r" b="b"/>
                <a:pathLst>
                  <a:path w="11" h="38">
                    <a:moveTo>
                      <a:pt x="0" y="0"/>
                    </a:moveTo>
                    <a:cubicBezTo>
                      <a:pt x="0" y="26"/>
                      <a:pt x="0" y="26"/>
                      <a:pt x="0" y="26"/>
                    </a:cubicBezTo>
                    <a:cubicBezTo>
                      <a:pt x="0" y="32"/>
                      <a:pt x="4" y="37"/>
                      <a:pt x="10" y="38"/>
                    </a:cubicBezTo>
                    <a:cubicBezTo>
                      <a:pt x="11" y="27"/>
                      <a:pt x="11" y="15"/>
                      <a:pt x="6" y="8"/>
                    </a:cubicBezTo>
                    <a:cubicBezTo>
                      <a:pt x="5" y="5"/>
                      <a:pt x="2" y="3"/>
                      <a:pt x="0"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5" name="Freeform 195"/>
              <p:cNvSpPr/>
              <p:nvPr/>
            </p:nvSpPr>
            <p:spPr bwMode="auto">
              <a:xfrm>
                <a:off x="3654426" y="2989263"/>
                <a:ext cx="488950" cy="1366838"/>
              </a:xfrm>
              <a:custGeom>
                <a:gdLst>
                  <a:gd name="T0" fmla="*/ 96 w 202"/>
                  <a:gd name="T1" fmla="*/ 0 h 565"/>
                  <a:gd name="T2" fmla="*/ 86 w 202"/>
                  <a:gd name="T3" fmla="*/ 21 h 565"/>
                  <a:gd name="T4" fmla="*/ 16 w 202"/>
                  <a:gd name="T5" fmla="*/ 304 h 565"/>
                  <a:gd name="T6" fmla="*/ 4 w 202"/>
                  <a:gd name="T7" fmla="*/ 369 h 565"/>
                  <a:gd name="T8" fmla="*/ 1 w 202"/>
                  <a:gd name="T9" fmla="*/ 421 h 565"/>
                  <a:gd name="T10" fmla="*/ 10 w 202"/>
                  <a:gd name="T11" fmla="*/ 459 h 565"/>
                  <a:gd name="T12" fmla="*/ 25 w 202"/>
                  <a:gd name="T13" fmla="*/ 486 h 565"/>
                  <a:gd name="T14" fmla="*/ 18 w 202"/>
                  <a:gd name="T15" fmla="*/ 510 h 565"/>
                  <a:gd name="T16" fmla="*/ 202 w 202"/>
                  <a:gd name="T17" fmla="*/ 565 h 565"/>
                  <a:gd name="T18" fmla="*/ 96 w 202"/>
                  <a:gd name="T19" fmla="*/ 338 h 565"/>
                  <a:gd name="T20" fmla="*/ 96 w 202"/>
                  <a:gd name="T21" fmla="*/ 0 h 5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1" h="565">
                    <a:moveTo>
                      <a:pt x="96" y="0"/>
                    </a:moveTo>
                    <a:cubicBezTo>
                      <a:pt x="92" y="5"/>
                      <a:pt x="88" y="12"/>
                      <a:pt x="86" y="21"/>
                    </a:cubicBezTo>
                    <a:cubicBezTo>
                      <a:pt x="16" y="304"/>
                      <a:pt x="16" y="304"/>
                      <a:pt x="16" y="304"/>
                    </a:cubicBezTo>
                    <a:cubicBezTo>
                      <a:pt x="4" y="369"/>
                      <a:pt x="4" y="369"/>
                      <a:pt x="4" y="369"/>
                    </a:cubicBezTo>
                    <a:cubicBezTo>
                      <a:pt x="1" y="386"/>
                      <a:pt x="0" y="403"/>
                      <a:pt x="1" y="421"/>
                    </a:cubicBezTo>
                    <a:cubicBezTo>
                      <a:pt x="2" y="433"/>
                      <a:pt x="5" y="447"/>
                      <a:pt x="10" y="459"/>
                    </a:cubicBezTo>
                    <a:cubicBezTo>
                      <a:pt x="10" y="459"/>
                      <a:pt x="19" y="484"/>
                      <a:pt x="25" y="486"/>
                    </a:cubicBezTo>
                    <a:cubicBezTo>
                      <a:pt x="18" y="510"/>
                      <a:pt x="18" y="510"/>
                      <a:pt x="18" y="510"/>
                    </a:cubicBezTo>
                    <a:cubicBezTo>
                      <a:pt x="202" y="565"/>
                      <a:pt x="202" y="565"/>
                      <a:pt x="202" y="565"/>
                    </a:cubicBezTo>
                    <a:cubicBezTo>
                      <a:pt x="137" y="511"/>
                      <a:pt x="96" y="429"/>
                      <a:pt x="96" y="338"/>
                    </a:cubicBezTo>
                    <a:cubicBezTo>
                      <a:pt x="96" y="0"/>
                      <a:pt x="96" y="0"/>
                      <a:pt x="9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Freeform 196"/>
              <p:cNvSpPr/>
              <p:nvPr/>
            </p:nvSpPr>
            <p:spPr bwMode="auto">
              <a:xfrm>
                <a:off x="3886201" y="2949575"/>
                <a:ext cx="1003300" cy="1427163"/>
              </a:xfrm>
              <a:custGeom>
                <a:gdLst>
                  <a:gd name="T0" fmla="*/ 86 w 414"/>
                  <a:gd name="T1" fmla="*/ 0 h 590"/>
                  <a:gd name="T2" fmla="*/ 20 w 414"/>
                  <a:gd name="T3" fmla="*/ 216 h 590"/>
                  <a:gd name="T4" fmla="*/ 58 w 414"/>
                  <a:gd name="T5" fmla="*/ 57 h 590"/>
                  <a:gd name="T6" fmla="*/ 50 w 414"/>
                  <a:gd name="T7" fmla="*/ 10 h 590"/>
                  <a:gd name="T8" fmla="*/ 35 w 414"/>
                  <a:gd name="T9" fmla="*/ 3 h 590"/>
                  <a:gd name="T10" fmla="*/ 28 w 414"/>
                  <a:gd name="T11" fmla="*/ 3 h 590"/>
                  <a:gd name="T12" fmla="*/ 0 w 414"/>
                  <a:gd name="T13" fmla="*/ 17 h 590"/>
                  <a:gd name="T14" fmla="*/ 0 w 414"/>
                  <a:gd name="T15" fmla="*/ 355 h 590"/>
                  <a:gd name="T16" fmla="*/ 106 w 414"/>
                  <a:gd name="T17" fmla="*/ 582 h 590"/>
                  <a:gd name="T18" fmla="*/ 132 w 414"/>
                  <a:gd name="T19" fmla="*/ 590 h 590"/>
                  <a:gd name="T20" fmla="*/ 137 w 414"/>
                  <a:gd name="T21" fmla="*/ 571 h 590"/>
                  <a:gd name="T22" fmla="*/ 139 w 414"/>
                  <a:gd name="T23" fmla="*/ 571 h 590"/>
                  <a:gd name="T24" fmla="*/ 205 w 414"/>
                  <a:gd name="T25" fmla="*/ 551 h 590"/>
                  <a:gd name="T26" fmla="*/ 403 w 414"/>
                  <a:gd name="T27" fmla="*/ 342 h 590"/>
                  <a:gd name="T28" fmla="*/ 367 w 414"/>
                  <a:gd name="T29" fmla="*/ 289 h 590"/>
                  <a:gd name="T30" fmla="*/ 357 w 414"/>
                  <a:gd name="T31" fmla="*/ 290 h 590"/>
                  <a:gd name="T32" fmla="*/ 354 w 414"/>
                  <a:gd name="T33" fmla="*/ 289 h 590"/>
                  <a:gd name="T34" fmla="*/ 331 w 414"/>
                  <a:gd name="T35" fmla="*/ 300 h 590"/>
                  <a:gd name="T36" fmla="*/ 262 w 414"/>
                  <a:gd name="T37" fmla="*/ 366 h 590"/>
                  <a:gd name="T38" fmla="*/ 309 w 414"/>
                  <a:gd name="T39" fmla="*/ 195 h 590"/>
                  <a:gd name="T40" fmla="*/ 221 w 414"/>
                  <a:gd name="T41" fmla="*/ 195 h 590"/>
                  <a:gd name="T42" fmla="*/ 195 w 414"/>
                  <a:gd name="T43" fmla="*/ 276 h 590"/>
                  <a:gd name="T44" fmla="*/ 216 w 414"/>
                  <a:gd name="T45" fmla="*/ 195 h 590"/>
                  <a:gd name="T46" fmla="*/ 197 w 414"/>
                  <a:gd name="T47" fmla="*/ 195 h 590"/>
                  <a:gd name="T48" fmla="*/ 127 w 414"/>
                  <a:gd name="T49" fmla="*/ 170 h 590"/>
                  <a:gd name="T50" fmla="*/ 111 w 414"/>
                  <a:gd name="T51" fmla="*/ 227 h 590"/>
                  <a:gd name="T52" fmla="*/ 125 w 414"/>
                  <a:gd name="T53" fmla="*/ 168 h 590"/>
                  <a:gd name="T54" fmla="*/ 122 w 414"/>
                  <a:gd name="T55" fmla="*/ 165 h 590"/>
                  <a:gd name="T56" fmla="*/ 112 w 414"/>
                  <a:gd name="T57" fmla="*/ 156 h 590"/>
                  <a:gd name="T58" fmla="*/ 86 w 414"/>
                  <a:gd name="T59" fmla="*/ 83 h 590"/>
                  <a:gd name="T60" fmla="*/ 86 w 414"/>
                  <a:gd name="T61" fmla="*/ 0 h 5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12" h="590">
                    <a:moveTo>
                      <a:pt x="86" y="0"/>
                    </a:moveTo>
                    <a:cubicBezTo>
                      <a:pt x="20" y="216"/>
                      <a:pt x="20" y="216"/>
                      <a:pt x="20" y="216"/>
                    </a:cubicBezTo>
                    <a:cubicBezTo>
                      <a:pt x="58" y="57"/>
                      <a:pt x="58" y="57"/>
                      <a:pt x="58" y="57"/>
                    </a:cubicBezTo>
                    <a:cubicBezTo>
                      <a:pt x="62" y="41"/>
                      <a:pt x="62" y="21"/>
                      <a:pt x="50" y="10"/>
                    </a:cubicBezTo>
                    <a:cubicBezTo>
                      <a:pt x="46" y="7"/>
                      <a:pt x="41" y="4"/>
                      <a:pt x="35" y="3"/>
                    </a:cubicBezTo>
                    <a:cubicBezTo>
                      <a:pt x="35" y="3"/>
                      <a:pt x="32" y="3"/>
                      <a:pt x="28" y="3"/>
                    </a:cubicBezTo>
                    <a:cubicBezTo>
                      <a:pt x="21" y="3"/>
                      <a:pt x="9" y="5"/>
                      <a:pt x="0" y="17"/>
                    </a:cubicBezTo>
                    <a:cubicBezTo>
                      <a:pt x="0" y="355"/>
                      <a:pt x="0" y="355"/>
                      <a:pt x="0" y="355"/>
                    </a:cubicBezTo>
                    <a:cubicBezTo>
                      <a:pt x="0" y="446"/>
                      <a:pt x="41" y="528"/>
                      <a:pt x="106" y="582"/>
                    </a:cubicBezTo>
                    <a:cubicBezTo>
                      <a:pt x="132" y="590"/>
                      <a:pt x="132" y="590"/>
                      <a:pt x="132" y="590"/>
                    </a:cubicBezTo>
                    <a:cubicBezTo>
                      <a:pt x="137" y="571"/>
                      <a:pt x="137" y="571"/>
                      <a:pt x="137" y="571"/>
                    </a:cubicBezTo>
                    <a:cubicBezTo>
                      <a:pt x="137" y="571"/>
                      <a:pt x="137" y="571"/>
                      <a:pt x="139" y="571"/>
                    </a:cubicBezTo>
                    <a:cubicBezTo>
                      <a:pt x="149" y="571"/>
                      <a:pt x="188" y="570"/>
                      <a:pt x="205" y="551"/>
                    </a:cubicBezTo>
                    <a:cubicBezTo>
                      <a:pt x="205" y="551"/>
                      <a:pt x="377" y="374"/>
                      <a:pt x="403" y="342"/>
                    </a:cubicBezTo>
                    <a:cubicBezTo>
                      <a:pt x="403" y="342"/>
                      <a:pt x="414" y="289"/>
                      <a:pt x="367" y="289"/>
                    </a:cubicBezTo>
                    <a:cubicBezTo>
                      <a:pt x="364" y="289"/>
                      <a:pt x="360" y="289"/>
                      <a:pt x="357" y="290"/>
                    </a:cubicBezTo>
                    <a:cubicBezTo>
                      <a:pt x="357" y="290"/>
                      <a:pt x="356" y="289"/>
                      <a:pt x="354" y="289"/>
                    </a:cubicBezTo>
                    <a:cubicBezTo>
                      <a:pt x="350" y="289"/>
                      <a:pt x="341" y="291"/>
                      <a:pt x="331" y="300"/>
                    </a:cubicBezTo>
                    <a:cubicBezTo>
                      <a:pt x="262" y="366"/>
                      <a:pt x="262" y="366"/>
                      <a:pt x="262" y="366"/>
                    </a:cubicBezTo>
                    <a:cubicBezTo>
                      <a:pt x="309" y="195"/>
                      <a:pt x="309" y="195"/>
                      <a:pt x="309" y="195"/>
                    </a:cubicBezTo>
                    <a:cubicBezTo>
                      <a:pt x="221" y="195"/>
                      <a:pt x="221" y="195"/>
                      <a:pt x="221" y="195"/>
                    </a:cubicBezTo>
                    <a:cubicBezTo>
                      <a:pt x="195" y="276"/>
                      <a:pt x="195" y="276"/>
                      <a:pt x="195" y="276"/>
                    </a:cubicBezTo>
                    <a:cubicBezTo>
                      <a:pt x="216" y="195"/>
                      <a:pt x="216" y="195"/>
                      <a:pt x="216" y="195"/>
                    </a:cubicBezTo>
                    <a:cubicBezTo>
                      <a:pt x="197" y="195"/>
                      <a:pt x="197" y="195"/>
                      <a:pt x="197" y="195"/>
                    </a:cubicBezTo>
                    <a:cubicBezTo>
                      <a:pt x="171" y="195"/>
                      <a:pt x="146" y="185"/>
                      <a:pt x="127" y="170"/>
                    </a:cubicBezTo>
                    <a:cubicBezTo>
                      <a:pt x="111" y="227"/>
                      <a:pt x="111" y="227"/>
                      <a:pt x="111" y="227"/>
                    </a:cubicBezTo>
                    <a:cubicBezTo>
                      <a:pt x="125" y="168"/>
                      <a:pt x="125" y="168"/>
                      <a:pt x="125" y="168"/>
                    </a:cubicBezTo>
                    <a:cubicBezTo>
                      <a:pt x="124" y="167"/>
                      <a:pt x="123" y="166"/>
                      <a:pt x="122" y="165"/>
                    </a:cubicBezTo>
                    <a:cubicBezTo>
                      <a:pt x="117" y="164"/>
                      <a:pt x="114" y="160"/>
                      <a:pt x="112" y="156"/>
                    </a:cubicBezTo>
                    <a:cubicBezTo>
                      <a:pt x="96" y="136"/>
                      <a:pt x="86" y="111"/>
                      <a:pt x="86" y="83"/>
                    </a:cubicBezTo>
                    <a:cubicBezTo>
                      <a:pt x="86" y="0"/>
                      <a:pt x="86" y="0"/>
                      <a:pt x="86" y="0"/>
                    </a:cubicBezTo>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Freeform 197"/>
              <p:cNvSpPr>
                <a:spLocks noEditPoints="1"/>
              </p:cNvSpPr>
              <p:nvPr/>
            </p:nvSpPr>
            <p:spPr bwMode="auto">
              <a:xfrm>
                <a:off x="4094163" y="2811463"/>
                <a:ext cx="625475" cy="609600"/>
              </a:xfrm>
              <a:custGeom>
                <a:gdLst>
                  <a:gd name="T0" fmla="*/ 39 w 258"/>
                  <a:gd name="T1" fmla="*/ 225 h 252"/>
                  <a:gd name="T2" fmla="*/ 36 w 258"/>
                  <a:gd name="T3" fmla="*/ 222 h 252"/>
                  <a:gd name="T4" fmla="*/ 71 w 258"/>
                  <a:gd name="T5" fmla="*/ 126 h 252"/>
                  <a:gd name="T6" fmla="*/ 83 w 258"/>
                  <a:gd name="T7" fmla="*/ 138 h 252"/>
                  <a:gd name="T8" fmla="*/ 97 w 258"/>
                  <a:gd name="T9" fmla="*/ 209 h 252"/>
                  <a:gd name="T10" fmla="*/ 42 w 258"/>
                  <a:gd name="T11" fmla="*/ 223 h 252"/>
                  <a:gd name="T12" fmla="*/ 111 w 258"/>
                  <a:gd name="T13" fmla="*/ 252 h 252"/>
                  <a:gd name="T14" fmla="*/ 137 w 258"/>
                  <a:gd name="T15" fmla="*/ 223 h 252"/>
                  <a:gd name="T16" fmla="*/ 112 w 258"/>
                  <a:gd name="T17" fmla="*/ 209 h 252"/>
                  <a:gd name="T18" fmla="*/ 125 w 258"/>
                  <a:gd name="T19" fmla="*/ 138 h 252"/>
                  <a:gd name="T20" fmla="*/ 162 w 258"/>
                  <a:gd name="T21" fmla="*/ 126 h 252"/>
                  <a:gd name="T22" fmla="*/ 204 w 258"/>
                  <a:gd name="T23" fmla="*/ 64 h 252"/>
                  <a:gd name="T24" fmla="*/ 204 w 258"/>
                  <a:gd name="T25" fmla="*/ 70 h 252"/>
                  <a:gd name="T26" fmla="*/ 184 w 258"/>
                  <a:gd name="T27" fmla="*/ 126 h 252"/>
                  <a:gd name="T28" fmla="*/ 171 w 258"/>
                  <a:gd name="T29" fmla="*/ 138 h 252"/>
                  <a:gd name="T30" fmla="*/ 182 w 258"/>
                  <a:gd name="T31" fmla="*/ 209 h 252"/>
                  <a:gd name="T32" fmla="*/ 144 w 258"/>
                  <a:gd name="T33" fmla="*/ 223 h 252"/>
                  <a:gd name="T34" fmla="*/ 223 w 258"/>
                  <a:gd name="T35" fmla="*/ 252 h 252"/>
                  <a:gd name="T36" fmla="*/ 208 w 258"/>
                  <a:gd name="T37" fmla="*/ 223 h 252"/>
                  <a:gd name="T38" fmla="*/ 195 w 258"/>
                  <a:gd name="T39" fmla="*/ 151 h 252"/>
                  <a:gd name="T40" fmla="*/ 252 w 258"/>
                  <a:gd name="T41" fmla="*/ 138 h 252"/>
                  <a:gd name="T42" fmla="*/ 258 w 258"/>
                  <a:gd name="T43" fmla="*/ 126 h 252"/>
                  <a:gd name="T44" fmla="*/ 217 w 258"/>
                  <a:gd name="T45" fmla="*/ 113 h 252"/>
                  <a:gd name="T46" fmla="*/ 217 w 258"/>
                  <a:gd name="T47" fmla="*/ 59 h 252"/>
                  <a:gd name="T48" fmla="*/ 15 w 258"/>
                  <a:gd name="T49" fmla="*/ 14 h 252"/>
                  <a:gd name="T50" fmla="*/ 0 w 258"/>
                  <a:gd name="T51" fmla="*/ 57 h 252"/>
                  <a:gd name="T52" fmla="*/ 26 w 258"/>
                  <a:gd name="T53" fmla="*/ 213 h 252"/>
                  <a:gd name="T54" fmla="*/ 26 w 258"/>
                  <a:gd name="T55" fmla="*/ 151 h 252"/>
                  <a:gd name="T56" fmla="*/ 59 w 258"/>
                  <a:gd name="T57" fmla="*/ 138 h 252"/>
                  <a:gd name="T58" fmla="*/ 45 w 258"/>
                  <a:gd name="T59" fmla="*/ 126 h 252"/>
                  <a:gd name="T60" fmla="*/ 25 w 258"/>
                  <a:gd name="T61" fmla="*/ 70 h 252"/>
                  <a:gd name="T62" fmla="*/ 79 w 258"/>
                  <a:gd name="T63" fmla="*/ 50 h 252"/>
                  <a:gd name="T64" fmla="*/ 43 w 258"/>
                  <a:gd name="T65" fmla="*/ 38 h 252"/>
                  <a:gd name="T66" fmla="*/ 26 w 258"/>
                  <a:gd name="T67" fmla="*/ 0 h 2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8" h="251">
                    <a:moveTo>
                      <a:pt x="36" y="222"/>
                    </a:moveTo>
                    <a:cubicBezTo>
                      <a:pt x="37" y="223"/>
                      <a:pt x="38" y="224"/>
                      <a:pt x="39" y="225"/>
                    </a:cubicBezTo>
                    <a:cubicBezTo>
                      <a:pt x="39" y="223"/>
                      <a:pt x="39" y="223"/>
                      <a:pt x="39" y="223"/>
                    </a:cubicBezTo>
                    <a:cubicBezTo>
                      <a:pt x="38" y="223"/>
                      <a:pt x="37" y="223"/>
                      <a:pt x="36" y="222"/>
                    </a:cubicBezTo>
                    <a:moveTo>
                      <a:pt x="162" y="126"/>
                    </a:moveTo>
                    <a:cubicBezTo>
                      <a:pt x="71" y="126"/>
                      <a:pt x="71" y="126"/>
                      <a:pt x="71" y="126"/>
                    </a:cubicBezTo>
                    <a:cubicBezTo>
                      <a:pt x="67" y="138"/>
                      <a:pt x="67" y="138"/>
                      <a:pt x="67" y="138"/>
                    </a:cubicBezTo>
                    <a:cubicBezTo>
                      <a:pt x="83" y="138"/>
                      <a:pt x="83" y="138"/>
                      <a:pt x="83" y="138"/>
                    </a:cubicBezTo>
                    <a:cubicBezTo>
                      <a:pt x="91" y="138"/>
                      <a:pt x="97" y="144"/>
                      <a:pt x="97" y="151"/>
                    </a:cubicBezTo>
                    <a:cubicBezTo>
                      <a:pt x="97" y="209"/>
                      <a:pt x="97" y="209"/>
                      <a:pt x="97" y="209"/>
                    </a:cubicBezTo>
                    <a:cubicBezTo>
                      <a:pt x="97" y="217"/>
                      <a:pt x="91" y="223"/>
                      <a:pt x="83" y="223"/>
                    </a:cubicBezTo>
                    <a:cubicBezTo>
                      <a:pt x="42" y="223"/>
                      <a:pt x="42" y="223"/>
                      <a:pt x="42" y="223"/>
                    </a:cubicBezTo>
                    <a:cubicBezTo>
                      <a:pt x="41" y="227"/>
                      <a:pt x="41" y="227"/>
                      <a:pt x="41" y="227"/>
                    </a:cubicBezTo>
                    <a:cubicBezTo>
                      <a:pt x="60" y="242"/>
                      <a:pt x="85" y="252"/>
                      <a:pt x="111" y="252"/>
                    </a:cubicBezTo>
                    <a:cubicBezTo>
                      <a:pt x="130" y="252"/>
                      <a:pt x="130" y="252"/>
                      <a:pt x="130" y="252"/>
                    </a:cubicBezTo>
                    <a:cubicBezTo>
                      <a:pt x="137" y="223"/>
                      <a:pt x="137" y="223"/>
                      <a:pt x="137" y="223"/>
                    </a:cubicBezTo>
                    <a:cubicBezTo>
                      <a:pt x="125" y="223"/>
                      <a:pt x="125" y="223"/>
                      <a:pt x="125" y="223"/>
                    </a:cubicBezTo>
                    <a:cubicBezTo>
                      <a:pt x="118" y="223"/>
                      <a:pt x="112" y="217"/>
                      <a:pt x="112" y="209"/>
                    </a:cubicBezTo>
                    <a:cubicBezTo>
                      <a:pt x="112" y="151"/>
                      <a:pt x="112" y="151"/>
                      <a:pt x="112" y="151"/>
                    </a:cubicBezTo>
                    <a:cubicBezTo>
                      <a:pt x="112" y="144"/>
                      <a:pt x="118" y="138"/>
                      <a:pt x="125" y="138"/>
                    </a:cubicBezTo>
                    <a:cubicBezTo>
                      <a:pt x="159" y="138"/>
                      <a:pt x="159" y="138"/>
                      <a:pt x="159" y="138"/>
                    </a:cubicBezTo>
                    <a:cubicBezTo>
                      <a:pt x="162" y="126"/>
                      <a:pt x="162" y="126"/>
                      <a:pt x="162" y="126"/>
                    </a:cubicBezTo>
                    <a:moveTo>
                      <a:pt x="217" y="59"/>
                    </a:moveTo>
                    <a:cubicBezTo>
                      <a:pt x="213" y="59"/>
                      <a:pt x="209" y="61"/>
                      <a:pt x="204" y="64"/>
                    </a:cubicBezTo>
                    <a:cubicBezTo>
                      <a:pt x="203" y="64"/>
                      <a:pt x="203" y="64"/>
                      <a:pt x="203" y="64"/>
                    </a:cubicBezTo>
                    <a:cubicBezTo>
                      <a:pt x="203" y="66"/>
                      <a:pt x="204" y="68"/>
                      <a:pt x="204" y="70"/>
                    </a:cubicBezTo>
                    <a:cubicBezTo>
                      <a:pt x="204" y="106"/>
                      <a:pt x="204" y="106"/>
                      <a:pt x="204" y="106"/>
                    </a:cubicBezTo>
                    <a:cubicBezTo>
                      <a:pt x="204" y="117"/>
                      <a:pt x="195" y="126"/>
                      <a:pt x="184" y="126"/>
                    </a:cubicBezTo>
                    <a:cubicBezTo>
                      <a:pt x="175" y="126"/>
                      <a:pt x="175" y="126"/>
                      <a:pt x="175" y="126"/>
                    </a:cubicBezTo>
                    <a:cubicBezTo>
                      <a:pt x="171" y="138"/>
                      <a:pt x="171" y="138"/>
                      <a:pt x="171" y="138"/>
                    </a:cubicBezTo>
                    <a:cubicBezTo>
                      <a:pt x="177" y="139"/>
                      <a:pt x="182" y="144"/>
                      <a:pt x="182" y="151"/>
                    </a:cubicBezTo>
                    <a:cubicBezTo>
                      <a:pt x="182" y="209"/>
                      <a:pt x="182" y="209"/>
                      <a:pt x="182" y="209"/>
                    </a:cubicBezTo>
                    <a:cubicBezTo>
                      <a:pt x="182" y="217"/>
                      <a:pt x="176" y="223"/>
                      <a:pt x="169" y="223"/>
                    </a:cubicBezTo>
                    <a:cubicBezTo>
                      <a:pt x="144" y="223"/>
                      <a:pt x="144" y="223"/>
                      <a:pt x="144" y="223"/>
                    </a:cubicBezTo>
                    <a:cubicBezTo>
                      <a:pt x="135" y="252"/>
                      <a:pt x="135" y="252"/>
                      <a:pt x="135" y="252"/>
                    </a:cubicBezTo>
                    <a:cubicBezTo>
                      <a:pt x="223" y="252"/>
                      <a:pt x="223" y="252"/>
                      <a:pt x="223" y="252"/>
                    </a:cubicBezTo>
                    <a:cubicBezTo>
                      <a:pt x="231" y="223"/>
                      <a:pt x="231" y="223"/>
                      <a:pt x="231" y="223"/>
                    </a:cubicBezTo>
                    <a:cubicBezTo>
                      <a:pt x="208" y="223"/>
                      <a:pt x="208" y="223"/>
                      <a:pt x="208" y="223"/>
                    </a:cubicBezTo>
                    <a:cubicBezTo>
                      <a:pt x="201" y="223"/>
                      <a:pt x="195" y="217"/>
                      <a:pt x="195" y="209"/>
                    </a:cubicBezTo>
                    <a:cubicBezTo>
                      <a:pt x="195" y="151"/>
                      <a:pt x="195" y="151"/>
                      <a:pt x="195" y="151"/>
                    </a:cubicBezTo>
                    <a:cubicBezTo>
                      <a:pt x="195" y="144"/>
                      <a:pt x="201" y="138"/>
                      <a:pt x="208" y="138"/>
                    </a:cubicBezTo>
                    <a:cubicBezTo>
                      <a:pt x="252" y="138"/>
                      <a:pt x="252" y="138"/>
                      <a:pt x="252" y="138"/>
                    </a:cubicBezTo>
                    <a:cubicBezTo>
                      <a:pt x="253" y="138"/>
                      <a:pt x="254" y="138"/>
                      <a:pt x="255" y="138"/>
                    </a:cubicBezTo>
                    <a:cubicBezTo>
                      <a:pt x="258" y="126"/>
                      <a:pt x="258" y="126"/>
                      <a:pt x="258" y="126"/>
                    </a:cubicBezTo>
                    <a:cubicBezTo>
                      <a:pt x="229" y="126"/>
                      <a:pt x="229" y="126"/>
                      <a:pt x="229" y="126"/>
                    </a:cubicBezTo>
                    <a:cubicBezTo>
                      <a:pt x="222" y="126"/>
                      <a:pt x="217" y="120"/>
                      <a:pt x="217" y="113"/>
                    </a:cubicBezTo>
                    <a:cubicBezTo>
                      <a:pt x="217" y="63"/>
                      <a:pt x="217" y="63"/>
                      <a:pt x="217" y="63"/>
                    </a:cubicBezTo>
                    <a:cubicBezTo>
                      <a:pt x="217" y="61"/>
                      <a:pt x="217" y="60"/>
                      <a:pt x="217" y="59"/>
                    </a:cubicBezTo>
                    <a:moveTo>
                      <a:pt x="26" y="0"/>
                    </a:moveTo>
                    <a:cubicBezTo>
                      <a:pt x="22" y="3"/>
                      <a:pt x="19" y="8"/>
                      <a:pt x="15" y="14"/>
                    </a:cubicBezTo>
                    <a:cubicBezTo>
                      <a:pt x="12" y="19"/>
                      <a:pt x="6" y="35"/>
                      <a:pt x="4" y="41"/>
                    </a:cubicBezTo>
                    <a:cubicBezTo>
                      <a:pt x="0" y="57"/>
                      <a:pt x="0" y="57"/>
                      <a:pt x="0" y="57"/>
                    </a:cubicBezTo>
                    <a:cubicBezTo>
                      <a:pt x="0" y="140"/>
                      <a:pt x="0" y="140"/>
                      <a:pt x="0" y="140"/>
                    </a:cubicBezTo>
                    <a:cubicBezTo>
                      <a:pt x="0" y="168"/>
                      <a:pt x="10" y="193"/>
                      <a:pt x="26" y="213"/>
                    </a:cubicBezTo>
                    <a:cubicBezTo>
                      <a:pt x="26" y="212"/>
                      <a:pt x="26" y="211"/>
                      <a:pt x="26" y="209"/>
                    </a:cubicBezTo>
                    <a:cubicBezTo>
                      <a:pt x="26" y="151"/>
                      <a:pt x="26" y="151"/>
                      <a:pt x="26" y="151"/>
                    </a:cubicBezTo>
                    <a:cubicBezTo>
                      <a:pt x="26" y="144"/>
                      <a:pt x="32" y="138"/>
                      <a:pt x="39" y="138"/>
                    </a:cubicBezTo>
                    <a:cubicBezTo>
                      <a:pt x="59" y="138"/>
                      <a:pt x="59" y="138"/>
                      <a:pt x="59" y="138"/>
                    </a:cubicBezTo>
                    <a:cubicBezTo>
                      <a:pt x="62" y="126"/>
                      <a:pt x="62" y="126"/>
                      <a:pt x="62" y="126"/>
                    </a:cubicBezTo>
                    <a:cubicBezTo>
                      <a:pt x="45" y="126"/>
                      <a:pt x="45" y="126"/>
                      <a:pt x="45" y="126"/>
                    </a:cubicBezTo>
                    <a:cubicBezTo>
                      <a:pt x="34" y="126"/>
                      <a:pt x="25" y="117"/>
                      <a:pt x="25" y="106"/>
                    </a:cubicBezTo>
                    <a:cubicBezTo>
                      <a:pt x="25" y="70"/>
                      <a:pt x="25" y="70"/>
                      <a:pt x="25" y="70"/>
                    </a:cubicBezTo>
                    <a:cubicBezTo>
                      <a:pt x="25" y="59"/>
                      <a:pt x="34" y="50"/>
                      <a:pt x="45" y="50"/>
                    </a:cubicBezTo>
                    <a:cubicBezTo>
                      <a:pt x="79" y="50"/>
                      <a:pt x="79" y="50"/>
                      <a:pt x="79" y="50"/>
                    </a:cubicBezTo>
                    <a:cubicBezTo>
                      <a:pt x="80" y="46"/>
                      <a:pt x="80" y="42"/>
                      <a:pt x="80" y="38"/>
                    </a:cubicBezTo>
                    <a:cubicBezTo>
                      <a:pt x="43" y="38"/>
                      <a:pt x="43" y="38"/>
                      <a:pt x="43" y="38"/>
                    </a:cubicBezTo>
                    <a:cubicBezTo>
                      <a:pt x="34" y="38"/>
                      <a:pt x="26" y="30"/>
                      <a:pt x="26" y="21"/>
                    </a:cubicBezTo>
                    <a:cubicBezTo>
                      <a:pt x="26" y="0"/>
                      <a:pt x="26" y="0"/>
                      <a:pt x="26"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Freeform 198"/>
              <p:cNvSpPr/>
              <p:nvPr/>
            </p:nvSpPr>
            <p:spPr bwMode="auto">
              <a:xfrm>
                <a:off x="4621213" y="2951163"/>
                <a:ext cx="107950" cy="165100"/>
              </a:xfrm>
              <a:custGeom>
                <a:gdLst>
                  <a:gd name="T0" fmla="*/ 5 w 45"/>
                  <a:gd name="T1" fmla="*/ 0 h 68"/>
                  <a:gd name="T2" fmla="*/ 0 w 45"/>
                  <a:gd name="T3" fmla="*/ 1 h 68"/>
                  <a:gd name="T4" fmla="*/ 0 w 45"/>
                  <a:gd name="T5" fmla="*/ 5 h 68"/>
                  <a:gd name="T6" fmla="*/ 0 w 45"/>
                  <a:gd name="T7" fmla="*/ 55 h 68"/>
                  <a:gd name="T8" fmla="*/ 12 w 45"/>
                  <a:gd name="T9" fmla="*/ 68 h 68"/>
                  <a:gd name="T10" fmla="*/ 41 w 45"/>
                  <a:gd name="T11" fmla="*/ 68 h 68"/>
                  <a:gd name="T12" fmla="*/ 42 w 45"/>
                  <a:gd name="T13" fmla="*/ 64 h 68"/>
                  <a:gd name="T14" fmla="*/ 43 w 45"/>
                  <a:gd name="T15" fmla="*/ 34 h 68"/>
                  <a:gd name="T16" fmla="*/ 11 w 45"/>
                  <a:gd name="T17" fmla="*/ 1 h 68"/>
                  <a:gd name="T18" fmla="*/ 5 w 45"/>
                  <a:gd name="T19" fmla="*/ 0 h 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 h="68">
                    <a:moveTo>
                      <a:pt x="5" y="0"/>
                    </a:moveTo>
                    <a:cubicBezTo>
                      <a:pt x="4" y="0"/>
                      <a:pt x="2" y="0"/>
                      <a:pt x="0" y="1"/>
                    </a:cubicBezTo>
                    <a:cubicBezTo>
                      <a:pt x="0" y="2"/>
                      <a:pt x="0" y="3"/>
                      <a:pt x="0" y="5"/>
                    </a:cubicBezTo>
                    <a:cubicBezTo>
                      <a:pt x="0" y="55"/>
                      <a:pt x="0" y="55"/>
                      <a:pt x="0" y="55"/>
                    </a:cubicBezTo>
                    <a:cubicBezTo>
                      <a:pt x="0" y="62"/>
                      <a:pt x="5" y="68"/>
                      <a:pt x="12" y="68"/>
                    </a:cubicBezTo>
                    <a:cubicBezTo>
                      <a:pt x="41" y="68"/>
                      <a:pt x="41" y="68"/>
                      <a:pt x="41" y="68"/>
                    </a:cubicBezTo>
                    <a:cubicBezTo>
                      <a:pt x="42" y="64"/>
                      <a:pt x="42" y="64"/>
                      <a:pt x="42" y="64"/>
                    </a:cubicBezTo>
                    <a:cubicBezTo>
                      <a:pt x="45" y="54"/>
                      <a:pt x="45" y="44"/>
                      <a:pt x="43" y="34"/>
                    </a:cubicBezTo>
                    <a:cubicBezTo>
                      <a:pt x="40" y="21"/>
                      <a:pt x="32" y="7"/>
                      <a:pt x="11" y="1"/>
                    </a:cubicBezTo>
                    <a:cubicBezTo>
                      <a:pt x="11" y="1"/>
                      <a:pt x="9" y="0"/>
                      <a:pt x="5"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Freeform 199"/>
              <p:cNvSpPr>
                <a:spLocks noEditPoints="1"/>
              </p:cNvSpPr>
              <p:nvPr/>
            </p:nvSpPr>
            <p:spPr bwMode="auto">
              <a:xfrm>
                <a:off x="4157663" y="3144838"/>
                <a:ext cx="173038" cy="206375"/>
              </a:xfrm>
              <a:custGeom>
                <a:gdLst>
                  <a:gd name="T0" fmla="*/ 33 w 71"/>
                  <a:gd name="T1" fmla="*/ 0 h 85"/>
                  <a:gd name="T2" fmla="*/ 13 w 71"/>
                  <a:gd name="T3" fmla="*/ 0 h 85"/>
                  <a:gd name="T4" fmla="*/ 0 w 71"/>
                  <a:gd name="T5" fmla="*/ 13 h 85"/>
                  <a:gd name="T6" fmla="*/ 0 w 71"/>
                  <a:gd name="T7" fmla="*/ 71 h 85"/>
                  <a:gd name="T8" fmla="*/ 0 w 71"/>
                  <a:gd name="T9" fmla="*/ 75 h 85"/>
                  <a:gd name="T10" fmla="*/ 10 w 71"/>
                  <a:gd name="T11" fmla="*/ 84 h 85"/>
                  <a:gd name="T12" fmla="*/ 13 w 71"/>
                  <a:gd name="T13" fmla="*/ 85 h 85"/>
                  <a:gd name="T14" fmla="*/ 33 w 71"/>
                  <a:gd name="T15" fmla="*/ 0 h 85"/>
                  <a:gd name="T16" fmla="*/ 57 w 71"/>
                  <a:gd name="T17" fmla="*/ 0 h 85"/>
                  <a:gd name="T18" fmla="*/ 41 w 71"/>
                  <a:gd name="T19" fmla="*/ 0 h 85"/>
                  <a:gd name="T20" fmla="*/ 16 w 71"/>
                  <a:gd name="T21" fmla="*/ 85 h 85"/>
                  <a:gd name="T22" fmla="*/ 57 w 71"/>
                  <a:gd name="T23" fmla="*/ 85 h 85"/>
                  <a:gd name="T24" fmla="*/ 71 w 71"/>
                  <a:gd name="T25" fmla="*/ 71 h 85"/>
                  <a:gd name="T26" fmla="*/ 71 w 71"/>
                  <a:gd name="T27" fmla="*/ 13 h 85"/>
                  <a:gd name="T28" fmla="*/ 57 w 71"/>
                  <a:gd name="T2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1" h="85">
                    <a:moveTo>
                      <a:pt x="33" y="0"/>
                    </a:moveTo>
                    <a:cubicBezTo>
                      <a:pt x="13" y="0"/>
                      <a:pt x="13" y="0"/>
                      <a:pt x="13" y="0"/>
                    </a:cubicBezTo>
                    <a:cubicBezTo>
                      <a:pt x="6" y="0"/>
                      <a:pt x="0" y="6"/>
                      <a:pt x="0" y="13"/>
                    </a:cubicBezTo>
                    <a:cubicBezTo>
                      <a:pt x="0" y="71"/>
                      <a:pt x="0" y="71"/>
                      <a:pt x="0" y="71"/>
                    </a:cubicBezTo>
                    <a:cubicBezTo>
                      <a:pt x="0" y="73"/>
                      <a:pt x="0" y="74"/>
                      <a:pt x="0" y="75"/>
                    </a:cubicBezTo>
                    <a:cubicBezTo>
                      <a:pt x="2" y="79"/>
                      <a:pt x="5" y="83"/>
                      <a:pt x="10" y="84"/>
                    </a:cubicBezTo>
                    <a:cubicBezTo>
                      <a:pt x="11" y="85"/>
                      <a:pt x="12" y="85"/>
                      <a:pt x="13" y="85"/>
                    </a:cubicBezTo>
                    <a:cubicBezTo>
                      <a:pt x="33" y="0"/>
                      <a:pt x="33" y="0"/>
                      <a:pt x="33" y="0"/>
                    </a:cubicBezTo>
                    <a:moveTo>
                      <a:pt x="57" y="0"/>
                    </a:moveTo>
                    <a:cubicBezTo>
                      <a:pt x="41" y="0"/>
                      <a:pt x="41" y="0"/>
                      <a:pt x="41" y="0"/>
                    </a:cubicBezTo>
                    <a:cubicBezTo>
                      <a:pt x="16" y="85"/>
                      <a:pt x="16" y="85"/>
                      <a:pt x="16" y="85"/>
                    </a:cubicBezTo>
                    <a:cubicBezTo>
                      <a:pt x="57" y="85"/>
                      <a:pt x="57" y="85"/>
                      <a:pt x="57" y="85"/>
                    </a:cubicBezTo>
                    <a:cubicBezTo>
                      <a:pt x="65" y="85"/>
                      <a:pt x="71" y="79"/>
                      <a:pt x="71" y="71"/>
                    </a:cubicBezTo>
                    <a:cubicBezTo>
                      <a:pt x="71" y="13"/>
                      <a:pt x="71" y="13"/>
                      <a:pt x="71" y="13"/>
                    </a:cubicBezTo>
                    <a:cubicBezTo>
                      <a:pt x="71" y="6"/>
                      <a:pt x="65" y="0"/>
                      <a:pt x="5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Freeform 200"/>
              <p:cNvSpPr>
                <a:spLocks noEditPoints="1"/>
              </p:cNvSpPr>
              <p:nvPr/>
            </p:nvSpPr>
            <p:spPr bwMode="auto">
              <a:xfrm>
                <a:off x="4365626" y="3144838"/>
                <a:ext cx="169863" cy="206375"/>
              </a:xfrm>
              <a:custGeom>
                <a:gdLst>
                  <a:gd name="T0" fmla="*/ 59 w 70"/>
                  <a:gd name="T1" fmla="*/ 0 h 85"/>
                  <a:gd name="T2" fmla="*/ 32 w 70"/>
                  <a:gd name="T3" fmla="*/ 85 h 85"/>
                  <a:gd name="T4" fmla="*/ 57 w 70"/>
                  <a:gd name="T5" fmla="*/ 85 h 85"/>
                  <a:gd name="T6" fmla="*/ 70 w 70"/>
                  <a:gd name="T7" fmla="*/ 71 h 85"/>
                  <a:gd name="T8" fmla="*/ 70 w 70"/>
                  <a:gd name="T9" fmla="*/ 13 h 85"/>
                  <a:gd name="T10" fmla="*/ 59 w 70"/>
                  <a:gd name="T11" fmla="*/ 0 h 85"/>
                  <a:gd name="T12" fmla="*/ 47 w 70"/>
                  <a:gd name="T13" fmla="*/ 0 h 85"/>
                  <a:gd name="T14" fmla="*/ 13 w 70"/>
                  <a:gd name="T15" fmla="*/ 0 h 85"/>
                  <a:gd name="T16" fmla="*/ 0 w 70"/>
                  <a:gd name="T17" fmla="*/ 13 h 85"/>
                  <a:gd name="T18" fmla="*/ 0 w 70"/>
                  <a:gd name="T19" fmla="*/ 71 h 85"/>
                  <a:gd name="T20" fmla="*/ 13 w 70"/>
                  <a:gd name="T21" fmla="*/ 85 h 85"/>
                  <a:gd name="T22" fmla="*/ 25 w 70"/>
                  <a:gd name="T23" fmla="*/ 85 h 85"/>
                  <a:gd name="T24" fmla="*/ 47 w 70"/>
                  <a:gd name="T25"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0" h="85">
                    <a:moveTo>
                      <a:pt x="59" y="0"/>
                    </a:moveTo>
                    <a:cubicBezTo>
                      <a:pt x="32" y="85"/>
                      <a:pt x="32" y="85"/>
                      <a:pt x="32" y="85"/>
                    </a:cubicBezTo>
                    <a:cubicBezTo>
                      <a:pt x="57" y="85"/>
                      <a:pt x="57" y="85"/>
                      <a:pt x="57" y="85"/>
                    </a:cubicBezTo>
                    <a:cubicBezTo>
                      <a:pt x="64" y="85"/>
                      <a:pt x="70" y="79"/>
                      <a:pt x="70" y="71"/>
                    </a:cubicBezTo>
                    <a:cubicBezTo>
                      <a:pt x="70" y="13"/>
                      <a:pt x="70" y="13"/>
                      <a:pt x="70" y="13"/>
                    </a:cubicBezTo>
                    <a:cubicBezTo>
                      <a:pt x="70" y="6"/>
                      <a:pt x="65" y="1"/>
                      <a:pt x="59" y="0"/>
                    </a:cubicBezTo>
                    <a:moveTo>
                      <a:pt x="47" y="0"/>
                    </a:moveTo>
                    <a:cubicBezTo>
                      <a:pt x="13" y="0"/>
                      <a:pt x="13" y="0"/>
                      <a:pt x="13" y="0"/>
                    </a:cubicBezTo>
                    <a:cubicBezTo>
                      <a:pt x="6" y="0"/>
                      <a:pt x="0" y="6"/>
                      <a:pt x="0" y="13"/>
                    </a:cubicBezTo>
                    <a:cubicBezTo>
                      <a:pt x="0" y="71"/>
                      <a:pt x="0" y="71"/>
                      <a:pt x="0" y="71"/>
                    </a:cubicBezTo>
                    <a:cubicBezTo>
                      <a:pt x="0" y="79"/>
                      <a:pt x="6" y="85"/>
                      <a:pt x="13" y="85"/>
                    </a:cubicBezTo>
                    <a:cubicBezTo>
                      <a:pt x="25" y="85"/>
                      <a:pt x="25" y="85"/>
                      <a:pt x="25" y="85"/>
                    </a:cubicBezTo>
                    <a:cubicBezTo>
                      <a:pt x="47" y="0"/>
                      <a:pt x="47" y="0"/>
                      <a:pt x="4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Freeform 201"/>
              <p:cNvSpPr/>
              <p:nvPr/>
            </p:nvSpPr>
            <p:spPr bwMode="auto">
              <a:xfrm>
                <a:off x="4567238" y="3144838"/>
                <a:ext cx="146050" cy="206375"/>
              </a:xfrm>
              <a:custGeom>
                <a:gdLst>
                  <a:gd name="T0" fmla="*/ 57 w 60"/>
                  <a:gd name="T1" fmla="*/ 0 h 85"/>
                  <a:gd name="T2" fmla="*/ 13 w 60"/>
                  <a:gd name="T3" fmla="*/ 0 h 85"/>
                  <a:gd name="T4" fmla="*/ 0 w 60"/>
                  <a:gd name="T5" fmla="*/ 13 h 85"/>
                  <a:gd name="T6" fmla="*/ 0 w 60"/>
                  <a:gd name="T7" fmla="*/ 71 h 85"/>
                  <a:gd name="T8" fmla="*/ 13 w 60"/>
                  <a:gd name="T9" fmla="*/ 85 h 85"/>
                  <a:gd name="T10" fmla="*/ 36 w 60"/>
                  <a:gd name="T11" fmla="*/ 85 h 85"/>
                  <a:gd name="T12" fmla="*/ 60 w 60"/>
                  <a:gd name="T13" fmla="*/ 0 h 85"/>
                  <a:gd name="T14" fmla="*/ 57 w 60"/>
                  <a:gd name="T15" fmla="*/ 0 h 8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0" h="85">
                    <a:moveTo>
                      <a:pt x="57" y="0"/>
                    </a:moveTo>
                    <a:cubicBezTo>
                      <a:pt x="13" y="0"/>
                      <a:pt x="13" y="0"/>
                      <a:pt x="13" y="0"/>
                    </a:cubicBezTo>
                    <a:cubicBezTo>
                      <a:pt x="6" y="0"/>
                      <a:pt x="0" y="6"/>
                      <a:pt x="0" y="13"/>
                    </a:cubicBezTo>
                    <a:cubicBezTo>
                      <a:pt x="0" y="71"/>
                      <a:pt x="0" y="71"/>
                      <a:pt x="0" y="71"/>
                    </a:cubicBezTo>
                    <a:cubicBezTo>
                      <a:pt x="0" y="79"/>
                      <a:pt x="6" y="85"/>
                      <a:pt x="13" y="85"/>
                    </a:cubicBezTo>
                    <a:cubicBezTo>
                      <a:pt x="36" y="85"/>
                      <a:pt x="36" y="85"/>
                      <a:pt x="36" y="85"/>
                    </a:cubicBezTo>
                    <a:cubicBezTo>
                      <a:pt x="60" y="0"/>
                      <a:pt x="60" y="0"/>
                      <a:pt x="60" y="0"/>
                    </a:cubicBezTo>
                    <a:cubicBezTo>
                      <a:pt x="59" y="0"/>
                      <a:pt x="58" y="0"/>
                      <a:pt x="5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Freeform 202"/>
              <p:cNvSpPr>
                <a:spLocks noEditPoints="1"/>
              </p:cNvSpPr>
              <p:nvPr/>
            </p:nvSpPr>
            <p:spPr bwMode="auto">
              <a:xfrm>
                <a:off x="4157663" y="2781300"/>
                <a:ext cx="325438" cy="122238"/>
              </a:xfrm>
              <a:custGeom>
                <a:gdLst>
                  <a:gd name="T0" fmla="*/ 20 w 134"/>
                  <a:gd name="T1" fmla="*/ 4 h 50"/>
                  <a:gd name="T2" fmla="*/ 0 w 134"/>
                  <a:gd name="T3" fmla="*/ 12 h 50"/>
                  <a:gd name="T4" fmla="*/ 0 w 134"/>
                  <a:gd name="T5" fmla="*/ 33 h 50"/>
                  <a:gd name="T6" fmla="*/ 17 w 134"/>
                  <a:gd name="T7" fmla="*/ 50 h 50"/>
                  <a:gd name="T8" fmla="*/ 54 w 134"/>
                  <a:gd name="T9" fmla="*/ 50 h 50"/>
                  <a:gd name="T10" fmla="*/ 45 w 134"/>
                  <a:gd name="T11" fmla="*/ 12 h 50"/>
                  <a:gd name="T12" fmla="*/ 29 w 134"/>
                  <a:gd name="T13" fmla="*/ 6 h 50"/>
                  <a:gd name="T14" fmla="*/ 20 w 134"/>
                  <a:gd name="T15" fmla="*/ 4 h 50"/>
                  <a:gd name="T16" fmla="*/ 115 w 134"/>
                  <a:gd name="T17" fmla="*/ 0 h 50"/>
                  <a:gd name="T18" fmla="*/ 115 w 134"/>
                  <a:gd name="T19" fmla="*/ 0 h 50"/>
                  <a:gd name="T20" fmla="*/ 73 w 134"/>
                  <a:gd name="T21" fmla="*/ 38 h 50"/>
                  <a:gd name="T22" fmla="*/ 70 w 134"/>
                  <a:gd name="T23" fmla="*/ 50 h 50"/>
                  <a:gd name="T24" fmla="*/ 117 w 134"/>
                  <a:gd name="T25" fmla="*/ 50 h 50"/>
                  <a:gd name="T26" fmla="*/ 134 w 134"/>
                  <a:gd name="T27" fmla="*/ 33 h 50"/>
                  <a:gd name="T28" fmla="*/ 134 w 134"/>
                  <a:gd name="T29" fmla="*/ 4 h 50"/>
                  <a:gd name="T30" fmla="*/ 115 w 134"/>
                  <a:gd name="T31" fmla="*/ 0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4" h="50">
                    <a:moveTo>
                      <a:pt x="20" y="4"/>
                    </a:moveTo>
                    <a:cubicBezTo>
                      <a:pt x="14" y="4"/>
                      <a:pt x="7" y="6"/>
                      <a:pt x="0" y="12"/>
                    </a:cubicBezTo>
                    <a:cubicBezTo>
                      <a:pt x="0" y="33"/>
                      <a:pt x="0" y="33"/>
                      <a:pt x="0" y="33"/>
                    </a:cubicBezTo>
                    <a:cubicBezTo>
                      <a:pt x="0" y="42"/>
                      <a:pt x="8" y="50"/>
                      <a:pt x="17" y="50"/>
                    </a:cubicBezTo>
                    <a:cubicBezTo>
                      <a:pt x="54" y="50"/>
                      <a:pt x="54" y="50"/>
                      <a:pt x="54" y="50"/>
                    </a:cubicBezTo>
                    <a:cubicBezTo>
                      <a:pt x="56" y="35"/>
                      <a:pt x="54" y="19"/>
                      <a:pt x="45" y="12"/>
                    </a:cubicBezTo>
                    <a:cubicBezTo>
                      <a:pt x="41" y="9"/>
                      <a:pt x="35" y="7"/>
                      <a:pt x="29" y="6"/>
                    </a:cubicBezTo>
                    <a:cubicBezTo>
                      <a:pt x="29" y="6"/>
                      <a:pt x="25" y="4"/>
                      <a:pt x="20" y="4"/>
                    </a:cubicBezTo>
                    <a:moveTo>
                      <a:pt x="115" y="0"/>
                    </a:moveTo>
                    <a:cubicBezTo>
                      <a:pt x="115" y="0"/>
                      <a:pt x="115" y="0"/>
                      <a:pt x="115" y="0"/>
                    </a:cubicBezTo>
                    <a:cubicBezTo>
                      <a:pt x="115" y="0"/>
                      <a:pt x="87" y="2"/>
                      <a:pt x="73" y="38"/>
                    </a:cubicBezTo>
                    <a:cubicBezTo>
                      <a:pt x="70" y="50"/>
                      <a:pt x="70" y="50"/>
                      <a:pt x="70" y="50"/>
                    </a:cubicBezTo>
                    <a:cubicBezTo>
                      <a:pt x="117" y="50"/>
                      <a:pt x="117" y="50"/>
                      <a:pt x="117" y="50"/>
                    </a:cubicBezTo>
                    <a:cubicBezTo>
                      <a:pt x="126" y="50"/>
                      <a:pt x="134" y="42"/>
                      <a:pt x="134" y="33"/>
                    </a:cubicBezTo>
                    <a:cubicBezTo>
                      <a:pt x="134" y="4"/>
                      <a:pt x="134" y="4"/>
                      <a:pt x="134" y="4"/>
                    </a:cubicBezTo>
                    <a:cubicBezTo>
                      <a:pt x="128" y="2"/>
                      <a:pt x="122" y="0"/>
                      <a:pt x="115"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3" name="Freeform 203"/>
              <p:cNvSpPr>
                <a:spLocks noEditPoints="1"/>
              </p:cNvSpPr>
              <p:nvPr/>
            </p:nvSpPr>
            <p:spPr bwMode="auto">
              <a:xfrm>
                <a:off x="4156076" y="2932113"/>
                <a:ext cx="433388" cy="184150"/>
              </a:xfrm>
              <a:custGeom>
                <a:gdLst>
                  <a:gd name="T0" fmla="*/ 178 w 179"/>
                  <a:gd name="T1" fmla="*/ 14 h 76"/>
                  <a:gd name="T2" fmla="*/ 159 w 179"/>
                  <a:gd name="T3" fmla="*/ 47 h 76"/>
                  <a:gd name="T4" fmla="*/ 150 w 179"/>
                  <a:gd name="T5" fmla="*/ 76 h 76"/>
                  <a:gd name="T6" fmla="*/ 159 w 179"/>
                  <a:gd name="T7" fmla="*/ 76 h 76"/>
                  <a:gd name="T8" fmla="*/ 179 w 179"/>
                  <a:gd name="T9" fmla="*/ 56 h 76"/>
                  <a:gd name="T10" fmla="*/ 179 w 179"/>
                  <a:gd name="T11" fmla="*/ 20 h 76"/>
                  <a:gd name="T12" fmla="*/ 178 w 179"/>
                  <a:gd name="T13" fmla="*/ 14 h 76"/>
                  <a:gd name="T14" fmla="*/ 54 w 179"/>
                  <a:gd name="T15" fmla="*/ 0 h 76"/>
                  <a:gd name="T16" fmla="*/ 20 w 179"/>
                  <a:gd name="T17" fmla="*/ 0 h 76"/>
                  <a:gd name="T18" fmla="*/ 0 w 179"/>
                  <a:gd name="T19" fmla="*/ 20 h 76"/>
                  <a:gd name="T20" fmla="*/ 0 w 179"/>
                  <a:gd name="T21" fmla="*/ 56 h 76"/>
                  <a:gd name="T22" fmla="*/ 20 w 179"/>
                  <a:gd name="T23" fmla="*/ 76 h 76"/>
                  <a:gd name="T24" fmla="*/ 37 w 179"/>
                  <a:gd name="T25" fmla="*/ 76 h 76"/>
                  <a:gd name="T26" fmla="*/ 50 w 179"/>
                  <a:gd name="T27" fmla="*/ 21 h 76"/>
                  <a:gd name="T28" fmla="*/ 54 w 179"/>
                  <a:gd name="T29" fmla="*/ 0 h 76"/>
                  <a:gd name="T30" fmla="*/ 156 w 179"/>
                  <a:gd name="T31" fmla="*/ 0 h 76"/>
                  <a:gd name="T32" fmla="*/ 68 w 179"/>
                  <a:gd name="T33" fmla="*/ 0 h 76"/>
                  <a:gd name="T34" fmla="*/ 46 w 179"/>
                  <a:gd name="T35" fmla="*/ 76 h 76"/>
                  <a:gd name="T36" fmla="*/ 137 w 179"/>
                  <a:gd name="T37" fmla="*/ 76 h 76"/>
                  <a:gd name="T38" fmla="*/ 153 w 179"/>
                  <a:gd name="T39" fmla="*/ 14 h 76"/>
                  <a:gd name="T40" fmla="*/ 156 w 179"/>
                  <a:gd name="T41" fmla="*/ 0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79" h="76">
                    <a:moveTo>
                      <a:pt x="178" y="14"/>
                    </a:moveTo>
                    <a:cubicBezTo>
                      <a:pt x="167" y="21"/>
                      <a:pt x="163" y="33"/>
                      <a:pt x="159" y="47"/>
                    </a:cubicBezTo>
                    <a:cubicBezTo>
                      <a:pt x="150" y="76"/>
                      <a:pt x="150" y="76"/>
                      <a:pt x="150" y="76"/>
                    </a:cubicBezTo>
                    <a:cubicBezTo>
                      <a:pt x="159" y="76"/>
                      <a:pt x="159" y="76"/>
                      <a:pt x="159" y="76"/>
                    </a:cubicBezTo>
                    <a:cubicBezTo>
                      <a:pt x="170" y="76"/>
                      <a:pt x="179" y="67"/>
                      <a:pt x="179" y="56"/>
                    </a:cubicBezTo>
                    <a:cubicBezTo>
                      <a:pt x="179" y="20"/>
                      <a:pt x="179" y="20"/>
                      <a:pt x="179" y="20"/>
                    </a:cubicBezTo>
                    <a:cubicBezTo>
                      <a:pt x="179" y="18"/>
                      <a:pt x="178" y="16"/>
                      <a:pt x="178" y="14"/>
                    </a:cubicBezTo>
                    <a:moveTo>
                      <a:pt x="54" y="0"/>
                    </a:moveTo>
                    <a:cubicBezTo>
                      <a:pt x="20" y="0"/>
                      <a:pt x="20" y="0"/>
                      <a:pt x="20" y="0"/>
                    </a:cubicBezTo>
                    <a:cubicBezTo>
                      <a:pt x="9" y="0"/>
                      <a:pt x="0" y="9"/>
                      <a:pt x="0" y="20"/>
                    </a:cubicBezTo>
                    <a:cubicBezTo>
                      <a:pt x="0" y="56"/>
                      <a:pt x="0" y="56"/>
                      <a:pt x="0" y="56"/>
                    </a:cubicBezTo>
                    <a:cubicBezTo>
                      <a:pt x="0" y="67"/>
                      <a:pt x="9" y="76"/>
                      <a:pt x="20" y="76"/>
                    </a:cubicBezTo>
                    <a:cubicBezTo>
                      <a:pt x="37" y="76"/>
                      <a:pt x="37" y="76"/>
                      <a:pt x="37" y="76"/>
                    </a:cubicBezTo>
                    <a:cubicBezTo>
                      <a:pt x="50" y="21"/>
                      <a:pt x="50" y="21"/>
                      <a:pt x="50" y="21"/>
                    </a:cubicBezTo>
                    <a:cubicBezTo>
                      <a:pt x="51" y="16"/>
                      <a:pt x="53" y="8"/>
                      <a:pt x="54" y="0"/>
                    </a:cubicBezTo>
                    <a:moveTo>
                      <a:pt x="156" y="0"/>
                    </a:moveTo>
                    <a:cubicBezTo>
                      <a:pt x="68" y="0"/>
                      <a:pt x="68" y="0"/>
                      <a:pt x="68" y="0"/>
                    </a:cubicBezTo>
                    <a:cubicBezTo>
                      <a:pt x="46" y="76"/>
                      <a:pt x="46" y="76"/>
                      <a:pt x="46" y="76"/>
                    </a:cubicBezTo>
                    <a:cubicBezTo>
                      <a:pt x="137" y="76"/>
                      <a:pt x="137" y="76"/>
                      <a:pt x="137" y="76"/>
                    </a:cubicBezTo>
                    <a:cubicBezTo>
                      <a:pt x="153" y="14"/>
                      <a:pt x="153" y="14"/>
                      <a:pt x="153" y="14"/>
                    </a:cubicBezTo>
                    <a:cubicBezTo>
                      <a:pt x="154" y="10"/>
                      <a:pt x="155" y="5"/>
                      <a:pt x="1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Freeform 204"/>
              <p:cNvSpPr/>
              <p:nvPr/>
            </p:nvSpPr>
            <p:spPr bwMode="auto">
              <a:xfrm>
                <a:off x="3641726" y="2751138"/>
                <a:ext cx="1239838" cy="1603375"/>
              </a:xfrm>
              <a:custGeom>
                <a:gdLst>
                  <a:gd name="T0" fmla="*/ 229 w 512"/>
                  <a:gd name="T1" fmla="*/ 663 h 663"/>
                  <a:gd name="T2" fmla="*/ 233 w 512"/>
                  <a:gd name="T3" fmla="*/ 645 h 663"/>
                  <a:gd name="T4" fmla="*/ 302 w 512"/>
                  <a:gd name="T5" fmla="*/ 624 h 663"/>
                  <a:gd name="T6" fmla="*/ 499 w 512"/>
                  <a:gd name="T7" fmla="*/ 416 h 663"/>
                  <a:gd name="T8" fmla="*/ 453 w 512"/>
                  <a:gd name="T9" fmla="*/ 363 h 663"/>
                  <a:gd name="T10" fmla="*/ 427 w 512"/>
                  <a:gd name="T11" fmla="*/ 374 h 663"/>
                  <a:gd name="T12" fmla="*/ 358 w 512"/>
                  <a:gd name="T13" fmla="*/ 440 h 663"/>
                  <a:gd name="T14" fmla="*/ 442 w 512"/>
                  <a:gd name="T15" fmla="*/ 139 h 663"/>
                  <a:gd name="T16" fmla="*/ 442 w 512"/>
                  <a:gd name="T17" fmla="*/ 109 h 663"/>
                  <a:gd name="T18" fmla="*/ 411 w 512"/>
                  <a:gd name="T19" fmla="*/ 76 h 663"/>
                  <a:gd name="T20" fmla="*/ 386 w 512"/>
                  <a:gd name="T21" fmla="*/ 80 h 663"/>
                  <a:gd name="T22" fmla="*/ 367 w 512"/>
                  <a:gd name="T23" fmla="*/ 114 h 663"/>
                  <a:gd name="T24" fmla="*/ 292 w 512"/>
                  <a:gd name="T25" fmla="*/ 349 h 663"/>
                  <a:gd name="T26" fmla="*/ 361 w 512"/>
                  <a:gd name="T27" fmla="*/ 80 h 663"/>
                  <a:gd name="T28" fmla="*/ 362 w 512"/>
                  <a:gd name="T29" fmla="*/ 25 h 663"/>
                  <a:gd name="T30" fmla="*/ 323 w 512"/>
                  <a:gd name="T31" fmla="*/ 5 h 663"/>
                  <a:gd name="T32" fmla="*/ 282 w 512"/>
                  <a:gd name="T33" fmla="*/ 43 h 663"/>
                  <a:gd name="T34" fmla="*/ 207 w 512"/>
                  <a:gd name="T35" fmla="*/ 300 h 663"/>
                  <a:gd name="T36" fmla="*/ 257 w 512"/>
                  <a:gd name="T37" fmla="*/ 88 h 663"/>
                  <a:gd name="T38" fmla="*/ 254 w 512"/>
                  <a:gd name="T39" fmla="*/ 17 h 663"/>
                  <a:gd name="T40" fmla="*/ 237 w 512"/>
                  <a:gd name="T41" fmla="*/ 10 h 663"/>
                  <a:gd name="T42" fmla="*/ 198 w 512"/>
                  <a:gd name="T43" fmla="*/ 31 h 663"/>
                  <a:gd name="T44" fmla="*/ 187 w 512"/>
                  <a:gd name="T45" fmla="*/ 58 h 663"/>
                  <a:gd name="T46" fmla="*/ 116 w 512"/>
                  <a:gd name="T47" fmla="*/ 289 h 663"/>
                  <a:gd name="T48" fmla="*/ 155 w 512"/>
                  <a:gd name="T49" fmla="*/ 131 h 663"/>
                  <a:gd name="T50" fmla="*/ 146 w 512"/>
                  <a:gd name="T51" fmla="*/ 84 h 663"/>
                  <a:gd name="T52" fmla="*/ 131 w 512"/>
                  <a:gd name="T53" fmla="*/ 77 h 663"/>
                  <a:gd name="T54" fmla="*/ 86 w 512"/>
                  <a:gd name="T55" fmla="*/ 112 h 663"/>
                  <a:gd name="T56" fmla="*/ 17 w 512"/>
                  <a:gd name="T57" fmla="*/ 394 h 663"/>
                  <a:gd name="T58" fmla="*/ 5 w 512"/>
                  <a:gd name="T59" fmla="*/ 459 h 663"/>
                  <a:gd name="T60" fmla="*/ 2 w 512"/>
                  <a:gd name="T61" fmla="*/ 512 h 663"/>
                  <a:gd name="T62" fmla="*/ 10 w 512"/>
                  <a:gd name="T63" fmla="*/ 550 h 663"/>
                  <a:gd name="T64" fmla="*/ 26 w 512"/>
                  <a:gd name="T65" fmla="*/ 577 h 663"/>
                  <a:gd name="T66" fmla="*/ 19 w 512"/>
                  <a:gd name="T67" fmla="*/ 601 h 663"/>
                  <a:gd name="T68" fmla="*/ 229 w 512"/>
                  <a:gd name="T69" fmla="*/ 663 h 6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2" h="663">
                    <a:moveTo>
                      <a:pt x="229" y="663"/>
                    </a:moveTo>
                    <a:cubicBezTo>
                      <a:pt x="233" y="645"/>
                      <a:pt x="233" y="645"/>
                      <a:pt x="233" y="645"/>
                    </a:cubicBezTo>
                    <a:cubicBezTo>
                      <a:pt x="233" y="645"/>
                      <a:pt x="282" y="646"/>
                      <a:pt x="302" y="624"/>
                    </a:cubicBezTo>
                    <a:cubicBezTo>
                      <a:pt x="302" y="624"/>
                      <a:pt x="473" y="448"/>
                      <a:pt x="499" y="416"/>
                    </a:cubicBezTo>
                    <a:cubicBezTo>
                      <a:pt x="499" y="416"/>
                      <a:pt x="512" y="355"/>
                      <a:pt x="453" y="363"/>
                    </a:cubicBezTo>
                    <a:cubicBezTo>
                      <a:pt x="453" y="363"/>
                      <a:pt x="443" y="361"/>
                      <a:pt x="427" y="374"/>
                    </a:cubicBezTo>
                    <a:cubicBezTo>
                      <a:pt x="358" y="440"/>
                      <a:pt x="358" y="440"/>
                      <a:pt x="358" y="440"/>
                    </a:cubicBezTo>
                    <a:cubicBezTo>
                      <a:pt x="442" y="139"/>
                      <a:pt x="442" y="139"/>
                      <a:pt x="442" y="139"/>
                    </a:cubicBezTo>
                    <a:cubicBezTo>
                      <a:pt x="444" y="129"/>
                      <a:pt x="445" y="119"/>
                      <a:pt x="442" y="109"/>
                    </a:cubicBezTo>
                    <a:cubicBezTo>
                      <a:pt x="439" y="96"/>
                      <a:pt x="431" y="81"/>
                      <a:pt x="411" y="76"/>
                    </a:cubicBezTo>
                    <a:cubicBezTo>
                      <a:pt x="411" y="76"/>
                      <a:pt x="400" y="72"/>
                      <a:pt x="386" y="80"/>
                    </a:cubicBezTo>
                    <a:cubicBezTo>
                      <a:pt x="374" y="87"/>
                      <a:pt x="370" y="100"/>
                      <a:pt x="367" y="114"/>
                    </a:cubicBezTo>
                    <a:cubicBezTo>
                      <a:pt x="292" y="349"/>
                      <a:pt x="292" y="349"/>
                      <a:pt x="292" y="349"/>
                    </a:cubicBezTo>
                    <a:cubicBezTo>
                      <a:pt x="361" y="80"/>
                      <a:pt x="361" y="80"/>
                      <a:pt x="361" y="80"/>
                    </a:cubicBezTo>
                    <a:cubicBezTo>
                      <a:pt x="365" y="65"/>
                      <a:pt x="370" y="38"/>
                      <a:pt x="362" y="25"/>
                    </a:cubicBezTo>
                    <a:cubicBezTo>
                      <a:pt x="355" y="14"/>
                      <a:pt x="340" y="5"/>
                      <a:pt x="323" y="5"/>
                    </a:cubicBezTo>
                    <a:cubicBezTo>
                      <a:pt x="323" y="5"/>
                      <a:pt x="295" y="7"/>
                      <a:pt x="282" y="43"/>
                    </a:cubicBezTo>
                    <a:cubicBezTo>
                      <a:pt x="207" y="300"/>
                      <a:pt x="207" y="300"/>
                      <a:pt x="207" y="300"/>
                    </a:cubicBezTo>
                    <a:cubicBezTo>
                      <a:pt x="257" y="88"/>
                      <a:pt x="257" y="88"/>
                      <a:pt x="257" y="88"/>
                    </a:cubicBezTo>
                    <a:cubicBezTo>
                      <a:pt x="262" y="71"/>
                      <a:pt x="270" y="29"/>
                      <a:pt x="254" y="17"/>
                    </a:cubicBezTo>
                    <a:cubicBezTo>
                      <a:pt x="250" y="14"/>
                      <a:pt x="243" y="12"/>
                      <a:pt x="237" y="10"/>
                    </a:cubicBezTo>
                    <a:cubicBezTo>
                      <a:pt x="237" y="10"/>
                      <a:pt x="216" y="0"/>
                      <a:pt x="198" y="31"/>
                    </a:cubicBezTo>
                    <a:cubicBezTo>
                      <a:pt x="194" y="36"/>
                      <a:pt x="189" y="52"/>
                      <a:pt x="187" y="58"/>
                    </a:cubicBezTo>
                    <a:cubicBezTo>
                      <a:pt x="116" y="289"/>
                      <a:pt x="116" y="289"/>
                      <a:pt x="116" y="289"/>
                    </a:cubicBezTo>
                    <a:cubicBezTo>
                      <a:pt x="155" y="131"/>
                      <a:pt x="155" y="131"/>
                      <a:pt x="155" y="131"/>
                    </a:cubicBezTo>
                    <a:cubicBezTo>
                      <a:pt x="159" y="114"/>
                      <a:pt x="159" y="94"/>
                      <a:pt x="146" y="84"/>
                    </a:cubicBezTo>
                    <a:cubicBezTo>
                      <a:pt x="142" y="81"/>
                      <a:pt x="137" y="78"/>
                      <a:pt x="131" y="77"/>
                    </a:cubicBezTo>
                    <a:cubicBezTo>
                      <a:pt x="131" y="77"/>
                      <a:pt x="99" y="69"/>
                      <a:pt x="86" y="112"/>
                    </a:cubicBezTo>
                    <a:cubicBezTo>
                      <a:pt x="17" y="394"/>
                      <a:pt x="17" y="394"/>
                      <a:pt x="17" y="394"/>
                    </a:cubicBezTo>
                    <a:cubicBezTo>
                      <a:pt x="5" y="459"/>
                      <a:pt x="5" y="459"/>
                      <a:pt x="5" y="459"/>
                    </a:cubicBezTo>
                    <a:cubicBezTo>
                      <a:pt x="1" y="476"/>
                      <a:pt x="0" y="494"/>
                      <a:pt x="2" y="512"/>
                    </a:cubicBezTo>
                    <a:cubicBezTo>
                      <a:pt x="3" y="524"/>
                      <a:pt x="5" y="537"/>
                      <a:pt x="10" y="550"/>
                    </a:cubicBezTo>
                    <a:cubicBezTo>
                      <a:pt x="10" y="550"/>
                      <a:pt x="19" y="575"/>
                      <a:pt x="26" y="577"/>
                    </a:cubicBezTo>
                    <a:cubicBezTo>
                      <a:pt x="19" y="601"/>
                      <a:pt x="19" y="601"/>
                      <a:pt x="19" y="601"/>
                    </a:cubicBezTo>
                    <a:lnTo>
                      <a:pt x="229" y="663"/>
                    </a:lnTo>
                    <a:close/>
                  </a:path>
                </a:pathLst>
              </a:custGeom>
              <a:solidFill>
                <a:srgbClr val="EDBE8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Freeform 206"/>
              <p:cNvSpPr/>
              <p:nvPr/>
            </p:nvSpPr>
            <p:spPr bwMode="auto">
              <a:xfrm>
                <a:off x="3595688" y="4156075"/>
                <a:ext cx="712788" cy="287338"/>
              </a:xfrm>
              <a:custGeom>
                <a:gdLst>
                  <a:gd name="T0" fmla="*/ 0 w 449"/>
                  <a:gd name="T1" fmla="*/ 52 h 181"/>
                  <a:gd name="T2" fmla="*/ 12 w 449"/>
                  <a:gd name="T3" fmla="*/ 0 h 181"/>
                  <a:gd name="T4" fmla="*/ 449 w 449"/>
                  <a:gd name="T5" fmla="*/ 131 h 181"/>
                  <a:gd name="T6" fmla="*/ 435 w 449"/>
                  <a:gd name="T7" fmla="*/ 181 h 181"/>
                  <a:gd name="T8" fmla="*/ 0 w 449"/>
                  <a:gd name="T9" fmla="*/ 52 h 181"/>
                </a:gdLst>
                <a:cxnLst>
                  <a:cxn ang="0">
                    <a:pos x="T0" y="T1"/>
                  </a:cxn>
                  <a:cxn ang="0">
                    <a:pos x="T2" y="T3"/>
                  </a:cxn>
                  <a:cxn ang="0">
                    <a:pos x="T4" y="T5"/>
                  </a:cxn>
                  <a:cxn ang="0">
                    <a:pos x="T6" y="T7"/>
                  </a:cxn>
                  <a:cxn ang="0">
                    <a:pos x="T8" y="T9"/>
                  </a:cxn>
                </a:cxnLst>
                <a:rect l="0" t="0" r="r" b="b"/>
                <a:pathLst>
                  <a:path w="449" h="181">
                    <a:moveTo>
                      <a:pt x="0" y="52"/>
                    </a:moveTo>
                    <a:lnTo>
                      <a:pt x="12" y="0"/>
                    </a:lnTo>
                    <a:lnTo>
                      <a:pt x="449" y="131"/>
                    </a:lnTo>
                    <a:lnTo>
                      <a:pt x="435" y="181"/>
                    </a:lnTo>
                    <a:lnTo>
                      <a:pt x="0" y="5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Freeform 207"/>
              <p:cNvSpPr/>
              <p:nvPr/>
            </p:nvSpPr>
            <p:spPr bwMode="auto">
              <a:xfrm>
                <a:off x="2894013" y="4211638"/>
                <a:ext cx="1400175" cy="2644775"/>
              </a:xfrm>
              <a:custGeom>
                <a:gdLst>
                  <a:gd name="T0" fmla="*/ 578 w 578"/>
                  <a:gd name="T1" fmla="*/ 99 h 1093"/>
                  <a:gd name="T2" fmla="*/ 561 w 578"/>
                  <a:gd name="T3" fmla="*/ 170 h 1093"/>
                  <a:gd name="T4" fmla="*/ 504 w 578"/>
                  <a:gd name="T5" fmla="*/ 414 h 1093"/>
                  <a:gd name="T6" fmla="*/ 503 w 578"/>
                  <a:gd name="T7" fmla="*/ 414 h 1093"/>
                  <a:gd name="T8" fmla="*/ 495 w 578"/>
                  <a:gd name="T9" fmla="*/ 451 h 1093"/>
                  <a:gd name="T10" fmla="*/ 393 w 578"/>
                  <a:gd name="T11" fmla="*/ 1093 h 1093"/>
                  <a:gd name="T12" fmla="*/ 0 w 578"/>
                  <a:gd name="T13" fmla="*/ 1093 h 1093"/>
                  <a:gd name="T14" fmla="*/ 49 w 578"/>
                  <a:gd name="T15" fmla="*/ 861 h 1093"/>
                  <a:gd name="T16" fmla="*/ 213 w 578"/>
                  <a:gd name="T17" fmla="*/ 276 h 1093"/>
                  <a:gd name="T18" fmla="*/ 278 w 578"/>
                  <a:gd name="T19" fmla="*/ 0 h 1093"/>
                  <a:gd name="T20" fmla="*/ 578 w 578"/>
                  <a:gd name="T21" fmla="*/ 99 h 10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78" h="1093">
                    <a:moveTo>
                      <a:pt x="578" y="99"/>
                    </a:moveTo>
                    <a:cubicBezTo>
                      <a:pt x="561" y="170"/>
                      <a:pt x="561" y="170"/>
                      <a:pt x="561" y="170"/>
                    </a:cubicBezTo>
                    <a:cubicBezTo>
                      <a:pt x="504" y="414"/>
                      <a:pt x="504" y="414"/>
                      <a:pt x="504" y="414"/>
                    </a:cubicBezTo>
                    <a:cubicBezTo>
                      <a:pt x="503" y="414"/>
                      <a:pt x="503" y="414"/>
                      <a:pt x="503" y="414"/>
                    </a:cubicBezTo>
                    <a:cubicBezTo>
                      <a:pt x="500" y="426"/>
                      <a:pt x="498" y="439"/>
                      <a:pt x="495" y="451"/>
                    </a:cubicBezTo>
                    <a:cubicBezTo>
                      <a:pt x="450" y="670"/>
                      <a:pt x="399" y="941"/>
                      <a:pt x="393" y="1093"/>
                    </a:cubicBezTo>
                    <a:cubicBezTo>
                      <a:pt x="0" y="1093"/>
                      <a:pt x="0" y="1093"/>
                      <a:pt x="0" y="1093"/>
                    </a:cubicBezTo>
                    <a:cubicBezTo>
                      <a:pt x="8" y="1047"/>
                      <a:pt x="25" y="960"/>
                      <a:pt x="49" y="861"/>
                    </a:cubicBezTo>
                    <a:cubicBezTo>
                      <a:pt x="94" y="677"/>
                      <a:pt x="167" y="450"/>
                      <a:pt x="213" y="276"/>
                    </a:cubicBezTo>
                    <a:cubicBezTo>
                      <a:pt x="278" y="0"/>
                      <a:pt x="278" y="0"/>
                      <a:pt x="278" y="0"/>
                    </a:cubicBezTo>
                    <a:lnTo>
                      <a:pt x="578" y="99"/>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Freeform 208"/>
              <p:cNvSpPr/>
              <p:nvPr/>
            </p:nvSpPr>
            <p:spPr bwMode="auto">
              <a:xfrm>
                <a:off x="3608388" y="4468813"/>
                <a:ext cx="69850" cy="74613"/>
              </a:xfrm>
              <a:custGeom>
                <a:gdLst>
                  <a:gd name="T0" fmla="*/ 23 w 29"/>
                  <a:gd name="T1" fmla="*/ 5 h 31"/>
                  <a:gd name="T2" fmla="*/ 5 w 29"/>
                  <a:gd name="T3" fmla="*/ 7 h 31"/>
                  <a:gd name="T4" fmla="*/ 6 w 29"/>
                  <a:gd name="T5" fmla="*/ 26 h 31"/>
                  <a:gd name="T6" fmla="*/ 24 w 29"/>
                  <a:gd name="T7" fmla="*/ 24 h 31"/>
                  <a:gd name="T8" fmla="*/ 23 w 29"/>
                  <a:gd name="T9" fmla="*/ 5 h 31"/>
                </a:gdLst>
                <a:cxnLst>
                  <a:cxn ang="0">
                    <a:pos x="T0" y="T1"/>
                  </a:cxn>
                  <a:cxn ang="0">
                    <a:pos x="T2" y="T3"/>
                  </a:cxn>
                  <a:cxn ang="0">
                    <a:pos x="T4" y="T5"/>
                  </a:cxn>
                  <a:cxn ang="0">
                    <a:pos x="T6" y="T7"/>
                  </a:cxn>
                  <a:cxn ang="0">
                    <a:pos x="T8" y="T9"/>
                  </a:cxn>
                </a:cxnLst>
                <a:rect l="0" t="0" r="r" b="b"/>
                <a:pathLst>
                  <a:path w="28" h="31">
                    <a:moveTo>
                      <a:pt x="23" y="5"/>
                    </a:moveTo>
                    <a:cubicBezTo>
                      <a:pt x="17" y="0"/>
                      <a:pt x="9" y="1"/>
                      <a:pt x="5" y="7"/>
                    </a:cubicBezTo>
                    <a:cubicBezTo>
                      <a:pt x="0" y="13"/>
                      <a:pt x="1" y="21"/>
                      <a:pt x="6" y="26"/>
                    </a:cubicBezTo>
                    <a:cubicBezTo>
                      <a:pt x="12" y="31"/>
                      <a:pt x="20" y="30"/>
                      <a:pt x="24" y="24"/>
                    </a:cubicBezTo>
                    <a:cubicBezTo>
                      <a:pt x="29" y="19"/>
                      <a:pt x="28" y="10"/>
                      <a:pt x="23"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Freeform 209"/>
              <p:cNvSpPr/>
              <p:nvPr/>
            </p:nvSpPr>
            <p:spPr bwMode="auto">
              <a:xfrm>
                <a:off x="3581401" y="4572000"/>
                <a:ext cx="68263" cy="73025"/>
              </a:xfrm>
              <a:custGeom>
                <a:gdLst>
                  <a:gd name="T0" fmla="*/ 22 w 28"/>
                  <a:gd name="T1" fmla="*/ 4 h 30"/>
                  <a:gd name="T2" fmla="*/ 4 w 28"/>
                  <a:gd name="T3" fmla="*/ 6 h 30"/>
                  <a:gd name="T4" fmla="*/ 6 w 28"/>
                  <a:gd name="T5" fmla="*/ 25 h 30"/>
                  <a:gd name="T6" fmla="*/ 24 w 28"/>
                  <a:gd name="T7" fmla="*/ 23 h 30"/>
                  <a:gd name="T8" fmla="*/ 22 w 28"/>
                  <a:gd name="T9" fmla="*/ 4 h 30"/>
                </a:gdLst>
                <a:cxnLst>
                  <a:cxn ang="0">
                    <a:pos x="T0" y="T1"/>
                  </a:cxn>
                  <a:cxn ang="0">
                    <a:pos x="T2" y="T3"/>
                  </a:cxn>
                  <a:cxn ang="0">
                    <a:pos x="T4" y="T5"/>
                  </a:cxn>
                  <a:cxn ang="0">
                    <a:pos x="T6" y="T7"/>
                  </a:cxn>
                  <a:cxn ang="0">
                    <a:pos x="T8" y="T9"/>
                  </a:cxn>
                </a:cxnLst>
                <a:rect l="0" t="0" r="r" b="b"/>
                <a:pathLst>
                  <a:path w="28" h="30">
                    <a:moveTo>
                      <a:pt x="22" y="4"/>
                    </a:moveTo>
                    <a:cubicBezTo>
                      <a:pt x="17" y="0"/>
                      <a:pt x="9" y="0"/>
                      <a:pt x="4" y="6"/>
                    </a:cubicBezTo>
                    <a:cubicBezTo>
                      <a:pt x="0" y="12"/>
                      <a:pt x="1" y="20"/>
                      <a:pt x="6" y="25"/>
                    </a:cubicBezTo>
                    <a:cubicBezTo>
                      <a:pt x="11" y="30"/>
                      <a:pt x="19" y="29"/>
                      <a:pt x="24" y="23"/>
                    </a:cubicBezTo>
                    <a:cubicBezTo>
                      <a:pt x="28" y="18"/>
                      <a:pt x="28" y="9"/>
                      <a:pt x="22"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Freeform 210"/>
              <p:cNvSpPr/>
              <p:nvPr/>
            </p:nvSpPr>
            <p:spPr bwMode="auto">
              <a:xfrm>
                <a:off x="3554413" y="4673600"/>
                <a:ext cx="68263" cy="74613"/>
              </a:xfrm>
              <a:custGeom>
                <a:gdLst>
                  <a:gd name="T0" fmla="*/ 22 w 28"/>
                  <a:gd name="T1" fmla="*/ 5 h 31"/>
                  <a:gd name="T2" fmla="*/ 5 w 28"/>
                  <a:gd name="T3" fmla="*/ 7 h 31"/>
                  <a:gd name="T4" fmla="*/ 6 w 28"/>
                  <a:gd name="T5" fmla="*/ 26 h 31"/>
                  <a:gd name="T6" fmla="*/ 24 w 28"/>
                  <a:gd name="T7" fmla="*/ 24 h 31"/>
                  <a:gd name="T8" fmla="*/ 22 w 28"/>
                  <a:gd name="T9" fmla="*/ 5 h 31"/>
                </a:gdLst>
                <a:cxnLst>
                  <a:cxn ang="0">
                    <a:pos x="T0" y="T1"/>
                  </a:cxn>
                  <a:cxn ang="0">
                    <a:pos x="T2" y="T3"/>
                  </a:cxn>
                  <a:cxn ang="0">
                    <a:pos x="T4" y="T5"/>
                  </a:cxn>
                  <a:cxn ang="0">
                    <a:pos x="T6" y="T7"/>
                  </a:cxn>
                  <a:cxn ang="0">
                    <a:pos x="T8" y="T9"/>
                  </a:cxn>
                </a:cxnLst>
                <a:rect l="0" t="0" r="r" b="b"/>
                <a:pathLst>
                  <a:path w="28" h="31">
                    <a:moveTo>
                      <a:pt x="22" y="5"/>
                    </a:moveTo>
                    <a:cubicBezTo>
                      <a:pt x="17" y="0"/>
                      <a:pt x="9" y="1"/>
                      <a:pt x="5" y="7"/>
                    </a:cubicBezTo>
                    <a:cubicBezTo>
                      <a:pt x="0" y="13"/>
                      <a:pt x="1" y="21"/>
                      <a:pt x="6" y="26"/>
                    </a:cubicBezTo>
                    <a:cubicBezTo>
                      <a:pt x="11" y="31"/>
                      <a:pt x="19" y="30"/>
                      <a:pt x="24" y="24"/>
                    </a:cubicBezTo>
                    <a:cubicBezTo>
                      <a:pt x="28" y="19"/>
                      <a:pt x="28" y="10"/>
                      <a:pt x="22"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Freeform 211"/>
              <p:cNvSpPr/>
              <p:nvPr/>
            </p:nvSpPr>
            <p:spPr bwMode="auto">
              <a:xfrm>
                <a:off x="4529138" y="2960688"/>
                <a:ext cx="163513" cy="174625"/>
              </a:xfrm>
              <a:custGeom>
                <a:gdLst>
                  <a:gd name="T0" fmla="*/ 51 w 68"/>
                  <a:gd name="T1" fmla="*/ 71 h 72"/>
                  <a:gd name="T2" fmla="*/ 6 w 68"/>
                  <a:gd name="T3" fmla="*/ 56 h 72"/>
                  <a:gd name="T4" fmla="*/ 2 w 68"/>
                  <a:gd name="T5" fmla="*/ 47 h 72"/>
                  <a:gd name="T6" fmla="*/ 9 w 68"/>
                  <a:gd name="T7" fmla="*/ 21 h 72"/>
                  <a:gd name="T8" fmla="*/ 42 w 68"/>
                  <a:gd name="T9" fmla="*/ 5 h 72"/>
                  <a:gd name="T10" fmla="*/ 67 w 68"/>
                  <a:gd name="T11" fmla="*/ 32 h 72"/>
                  <a:gd name="T12" fmla="*/ 63 w 68"/>
                  <a:gd name="T13" fmla="*/ 57 h 72"/>
                  <a:gd name="T14" fmla="*/ 60 w 68"/>
                  <a:gd name="T15" fmla="*/ 66 h 72"/>
                  <a:gd name="T16" fmla="*/ 51 w 68"/>
                  <a:gd name="T17" fmla="*/ 71 h 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8" h="72">
                    <a:moveTo>
                      <a:pt x="51" y="71"/>
                    </a:moveTo>
                    <a:cubicBezTo>
                      <a:pt x="6" y="56"/>
                      <a:pt x="6" y="56"/>
                      <a:pt x="6" y="56"/>
                    </a:cubicBezTo>
                    <a:cubicBezTo>
                      <a:pt x="3" y="55"/>
                      <a:pt x="0" y="51"/>
                      <a:pt x="2" y="47"/>
                    </a:cubicBezTo>
                    <a:cubicBezTo>
                      <a:pt x="9" y="21"/>
                      <a:pt x="9" y="21"/>
                      <a:pt x="9" y="21"/>
                    </a:cubicBezTo>
                    <a:cubicBezTo>
                      <a:pt x="9" y="21"/>
                      <a:pt x="17" y="0"/>
                      <a:pt x="42" y="5"/>
                    </a:cubicBezTo>
                    <a:cubicBezTo>
                      <a:pt x="42" y="5"/>
                      <a:pt x="64" y="9"/>
                      <a:pt x="67" y="32"/>
                    </a:cubicBezTo>
                    <a:cubicBezTo>
                      <a:pt x="67" y="32"/>
                      <a:pt x="68" y="41"/>
                      <a:pt x="63" y="57"/>
                    </a:cubicBezTo>
                    <a:cubicBezTo>
                      <a:pt x="60" y="66"/>
                      <a:pt x="60" y="66"/>
                      <a:pt x="60" y="66"/>
                    </a:cubicBezTo>
                    <a:cubicBezTo>
                      <a:pt x="59" y="70"/>
                      <a:pt x="55" y="72"/>
                      <a:pt x="51" y="71"/>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 name="Freeform 212"/>
              <p:cNvSpPr/>
              <p:nvPr/>
            </p:nvSpPr>
            <p:spPr bwMode="auto">
              <a:xfrm>
                <a:off x="4341813" y="2797175"/>
                <a:ext cx="157163" cy="166688"/>
              </a:xfrm>
              <a:custGeom>
                <a:gdLst>
                  <a:gd name="T0" fmla="*/ 49 w 65"/>
                  <a:gd name="T1" fmla="*/ 68 h 69"/>
                  <a:gd name="T2" fmla="*/ 6 w 65"/>
                  <a:gd name="T3" fmla="*/ 54 h 69"/>
                  <a:gd name="T4" fmla="*/ 1 w 65"/>
                  <a:gd name="T5" fmla="*/ 45 h 69"/>
                  <a:gd name="T6" fmla="*/ 9 w 65"/>
                  <a:gd name="T7" fmla="*/ 20 h 69"/>
                  <a:gd name="T8" fmla="*/ 40 w 65"/>
                  <a:gd name="T9" fmla="*/ 4 h 69"/>
                  <a:gd name="T10" fmla="*/ 64 w 65"/>
                  <a:gd name="T11" fmla="*/ 30 h 69"/>
                  <a:gd name="T12" fmla="*/ 60 w 65"/>
                  <a:gd name="T13" fmla="*/ 55 h 69"/>
                  <a:gd name="T14" fmla="*/ 58 w 65"/>
                  <a:gd name="T15" fmla="*/ 63 h 69"/>
                  <a:gd name="T16" fmla="*/ 49 w 65"/>
                  <a:gd name="T17" fmla="*/ 68 h 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 h="69">
                    <a:moveTo>
                      <a:pt x="49" y="68"/>
                    </a:moveTo>
                    <a:cubicBezTo>
                      <a:pt x="6" y="54"/>
                      <a:pt x="6" y="54"/>
                      <a:pt x="6" y="54"/>
                    </a:cubicBezTo>
                    <a:cubicBezTo>
                      <a:pt x="2" y="53"/>
                      <a:pt x="0" y="49"/>
                      <a:pt x="1" y="45"/>
                    </a:cubicBezTo>
                    <a:cubicBezTo>
                      <a:pt x="9" y="20"/>
                      <a:pt x="9" y="20"/>
                      <a:pt x="9" y="20"/>
                    </a:cubicBezTo>
                    <a:cubicBezTo>
                      <a:pt x="9" y="20"/>
                      <a:pt x="16" y="0"/>
                      <a:pt x="40" y="4"/>
                    </a:cubicBezTo>
                    <a:cubicBezTo>
                      <a:pt x="40" y="4"/>
                      <a:pt x="61" y="9"/>
                      <a:pt x="64" y="30"/>
                    </a:cubicBezTo>
                    <a:cubicBezTo>
                      <a:pt x="64" y="30"/>
                      <a:pt x="65" y="39"/>
                      <a:pt x="60" y="55"/>
                    </a:cubicBezTo>
                    <a:cubicBezTo>
                      <a:pt x="58" y="63"/>
                      <a:pt x="58" y="63"/>
                      <a:pt x="58" y="63"/>
                    </a:cubicBezTo>
                    <a:cubicBezTo>
                      <a:pt x="56" y="67"/>
                      <a:pt x="53" y="69"/>
                      <a:pt x="49" y="68"/>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2" name="Freeform 213"/>
              <p:cNvSpPr/>
              <p:nvPr/>
            </p:nvSpPr>
            <p:spPr bwMode="auto">
              <a:xfrm>
                <a:off x="4124326" y="2801938"/>
                <a:ext cx="133350" cy="139700"/>
              </a:xfrm>
              <a:custGeom>
                <a:gdLst>
                  <a:gd name="T0" fmla="*/ 42 w 55"/>
                  <a:gd name="T1" fmla="*/ 57 h 58"/>
                  <a:gd name="T2" fmla="*/ 5 w 55"/>
                  <a:gd name="T3" fmla="*/ 47 h 58"/>
                  <a:gd name="T4" fmla="*/ 1 w 55"/>
                  <a:gd name="T5" fmla="*/ 39 h 58"/>
                  <a:gd name="T6" fmla="*/ 6 w 55"/>
                  <a:gd name="T7" fmla="*/ 18 h 58"/>
                  <a:gd name="T8" fmla="*/ 33 w 55"/>
                  <a:gd name="T9" fmla="*/ 3 h 58"/>
                  <a:gd name="T10" fmla="*/ 54 w 55"/>
                  <a:gd name="T11" fmla="*/ 24 h 58"/>
                  <a:gd name="T12" fmla="*/ 51 w 55"/>
                  <a:gd name="T13" fmla="*/ 45 h 58"/>
                  <a:gd name="T14" fmla="*/ 50 w 55"/>
                  <a:gd name="T15" fmla="*/ 53 h 58"/>
                  <a:gd name="T16" fmla="*/ 42 w 55"/>
                  <a:gd name="T17" fmla="*/ 57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5" h="57">
                    <a:moveTo>
                      <a:pt x="42" y="57"/>
                    </a:moveTo>
                    <a:cubicBezTo>
                      <a:pt x="5" y="47"/>
                      <a:pt x="5" y="47"/>
                      <a:pt x="5" y="47"/>
                    </a:cubicBezTo>
                    <a:cubicBezTo>
                      <a:pt x="2" y="46"/>
                      <a:pt x="0" y="43"/>
                      <a:pt x="1" y="39"/>
                    </a:cubicBezTo>
                    <a:cubicBezTo>
                      <a:pt x="6" y="18"/>
                      <a:pt x="6" y="18"/>
                      <a:pt x="6" y="18"/>
                    </a:cubicBezTo>
                    <a:cubicBezTo>
                      <a:pt x="6" y="18"/>
                      <a:pt x="11" y="0"/>
                      <a:pt x="33" y="3"/>
                    </a:cubicBezTo>
                    <a:cubicBezTo>
                      <a:pt x="33" y="3"/>
                      <a:pt x="50" y="6"/>
                      <a:pt x="54" y="24"/>
                    </a:cubicBezTo>
                    <a:cubicBezTo>
                      <a:pt x="54" y="24"/>
                      <a:pt x="55" y="32"/>
                      <a:pt x="51" y="45"/>
                    </a:cubicBezTo>
                    <a:cubicBezTo>
                      <a:pt x="50" y="53"/>
                      <a:pt x="50" y="53"/>
                      <a:pt x="50" y="53"/>
                    </a:cubicBezTo>
                    <a:cubicBezTo>
                      <a:pt x="49" y="56"/>
                      <a:pt x="46" y="58"/>
                      <a:pt x="42" y="57"/>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3" name="Freeform 214"/>
              <p:cNvSpPr/>
              <p:nvPr/>
            </p:nvSpPr>
            <p:spPr bwMode="auto">
              <a:xfrm>
                <a:off x="3867151" y="2963863"/>
                <a:ext cx="130175" cy="134938"/>
              </a:xfrm>
              <a:custGeom>
                <a:gdLst>
                  <a:gd name="T0" fmla="*/ 42 w 54"/>
                  <a:gd name="T1" fmla="*/ 56 h 56"/>
                  <a:gd name="T2" fmla="*/ 5 w 54"/>
                  <a:gd name="T3" fmla="*/ 46 h 56"/>
                  <a:gd name="T4" fmla="*/ 1 w 54"/>
                  <a:gd name="T5" fmla="*/ 38 h 56"/>
                  <a:gd name="T6" fmla="*/ 6 w 54"/>
                  <a:gd name="T7" fmla="*/ 17 h 56"/>
                  <a:gd name="T8" fmla="*/ 32 w 54"/>
                  <a:gd name="T9" fmla="*/ 3 h 56"/>
                  <a:gd name="T10" fmla="*/ 53 w 54"/>
                  <a:gd name="T11" fmla="*/ 23 h 56"/>
                  <a:gd name="T12" fmla="*/ 50 w 54"/>
                  <a:gd name="T13" fmla="*/ 44 h 56"/>
                  <a:gd name="T14" fmla="*/ 49 w 54"/>
                  <a:gd name="T15" fmla="*/ 51 h 56"/>
                  <a:gd name="T16" fmla="*/ 42 w 54"/>
                  <a:gd name="T17" fmla="*/ 56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56">
                    <a:moveTo>
                      <a:pt x="42" y="56"/>
                    </a:moveTo>
                    <a:cubicBezTo>
                      <a:pt x="5" y="46"/>
                      <a:pt x="5" y="46"/>
                      <a:pt x="5" y="46"/>
                    </a:cubicBezTo>
                    <a:cubicBezTo>
                      <a:pt x="2" y="45"/>
                      <a:pt x="0" y="42"/>
                      <a:pt x="1" y="38"/>
                    </a:cubicBezTo>
                    <a:cubicBezTo>
                      <a:pt x="6" y="17"/>
                      <a:pt x="6" y="17"/>
                      <a:pt x="6" y="17"/>
                    </a:cubicBezTo>
                    <a:cubicBezTo>
                      <a:pt x="6" y="17"/>
                      <a:pt x="11" y="0"/>
                      <a:pt x="32" y="3"/>
                    </a:cubicBezTo>
                    <a:cubicBezTo>
                      <a:pt x="32" y="3"/>
                      <a:pt x="49" y="6"/>
                      <a:pt x="53" y="23"/>
                    </a:cubicBezTo>
                    <a:cubicBezTo>
                      <a:pt x="53" y="23"/>
                      <a:pt x="54" y="31"/>
                      <a:pt x="50" y="44"/>
                    </a:cubicBezTo>
                    <a:cubicBezTo>
                      <a:pt x="49" y="51"/>
                      <a:pt x="49" y="51"/>
                      <a:pt x="49" y="51"/>
                    </a:cubicBezTo>
                    <a:cubicBezTo>
                      <a:pt x="48" y="54"/>
                      <a:pt x="45" y="56"/>
                      <a:pt x="42" y="56"/>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Freeform 215"/>
              <p:cNvSpPr/>
              <p:nvPr/>
            </p:nvSpPr>
            <p:spPr bwMode="auto">
              <a:xfrm>
                <a:off x="4722813" y="3670300"/>
                <a:ext cx="130175" cy="134938"/>
              </a:xfrm>
              <a:custGeom>
                <a:gdLst>
                  <a:gd name="T0" fmla="*/ 21 w 54"/>
                  <a:gd name="T1" fmla="*/ 54 h 56"/>
                  <a:gd name="T2" fmla="*/ 2 w 54"/>
                  <a:gd name="T3" fmla="*/ 31 h 56"/>
                  <a:gd name="T4" fmla="*/ 3 w 54"/>
                  <a:gd name="T5" fmla="*/ 24 h 56"/>
                  <a:gd name="T6" fmla="*/ 19 w 54"/>
                  <a:gd name="T7" fmla="*/ 10 h 56"/>
                  <a:gd name="T8" fmla="*/ 44 w 54"/>
                  <a:gd name="T9" fmla="*/ 11 h 56"/>
                  <a:gd name="T10" fmla="*/ 46 w 54"/>
                  <a:gd name="T11" fmla="*/ 36 h 56"/>
                  <a:gd name="T12" fmla="*/ 33 w 54"/>
                  <a:gd name="T13" fmla="*/ 49 h 56"/>
                  <a:gd name="T14" fmla="*/ 28 w 54"/>
                  <a:gd name="T15" fmla="*/ 54 h 56"/>
                  <a:gd name="T16" fmla="*/ 21 w 54"/>
                  <a:gd name="T17" fmla="*/ 54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56">
                    <a:moveTo>
                      <a:pt x="21" y="54"/>
                    </a:moveTo>
                    <a:cubicBezTo>
                      <a:pt x="2" y="31"/>
                      <a:pt x="2" y="31"/>
                      <a:pt x="2" y="31"/>
                    </a:cubicBezTo>
                    <a:cubicBezTo>
                      <a:pt x="0" y="29"/>
                      <a:pt x="1" y="26"/>
                      <a:pt x="3" y="24"/>
                    </a:cubicBezTo>
                    <a:cubicBezTo>
                      <a:pt x="19" y="10"/>
                      <a:pt x="19" y="10"/>
                      <a:pt x="19" y="10"/>
                    </a:cubicBezTo>
                    <a:cubicBezTo>
                      <a:pt x="19" y="10"/>
                      <a:pt x="31" y="0"/>
                      <a:pt x="44" y="11"/>
                    </a:cubicBezTo>
                    <a:cubicBezTo>
                      <a:pt x="44" y="11"/>
                      <a:pt x="54" y="21"/>
                      <a:pt x="46" y="36"/>
                    </a:cubicBezTo>
                    <a:cubicBezTo>
                      <a:pt x="46" y="36"/>
                      <a:pt x="43" y="41"/>
                      <a:pt x="33" y="49"/>
                    </a:cubicBezTo>
                    <a:cubicBezTo>
                      <a:pt x="28" y="54"/>
                      <a:pt x="28" y="54"/>
                      <a:pt x="28" y="54"/>
                    </a:cubicBezTo>
                    <a:cubicBezTo>
                      <a:pt x="26" y="56"/>
                      <a:pt x="22" y="56"/>
                      <a:pt x="21" y="54"/>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Freeform 216"/>
              <p:cNvSpPr/>
              <p:nvPr/>
            </p:nvSpPr>
            <p:spPr bwMode="auto">
              <a:xfrm>
                <a:off x="3532188" y="4313238"/>
                <a:ext cx="762000" cy="2543175"/>
              </a:xfrm>
              <a:custGeom>
                <a:gdLst>
                  <a:gd name="T0" fmla="*/ 314 w 314"/>
                  <a:gd name="T1" fmla="*/ 57 h 1051"/>
                  <a:gd name="T2" fmla="*/ 297 w 314"/>
                  <a:gd name="T3" fmla="*/ 128 h 1051"/>
                  <a:gd name="T4" fmla="*/ 240 w 314"/>
                  <a:gd name="T5" fmla="*/ 372 h 1051"/>
                  <a:gd name="T6" fmla="*/ 239 w 314"/>
                  <a:gd name="T7" fmla="*/ 372 h 1051"/>
                  <a:gd name="T8" fmla="*/ 231 w 314"/>
                  <a:gd name="T9" fmla="*/ 409 h 1051"/>
                  <a:gd name="T10" fmla="*/ 129 w 314"/>
                  <a:gd name="T11" fmla="*/ 1051 h 1051"/>
                  <a:gd name="T12" fmla="*/ 0 w 314"/>
                  <a:gd name="T13" fmla="*/ 1051 h 1051"/>
                  <a:gd name="T14" fmla="*/ 168 w 314"/>
                  <a:gd name="T15" fmla="*/ 319 h 1051"/>
                  <a:gd name="T16" fmla="*/ 200 w 314"/>
                  <a:gd name="T17" fmla="*/ 156 h 1051"/>
                  <a:gd name="T18" fmla="*/ 141 w 314"/>
                  <a:gd name="T19" fmla="*/ 0 h 1051"/>
                  <a:gd name="T20" fmla="*/ 314 w 314"/>
                  <a:gd name="T21" fmla="*/ 57 h 10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14" h="1051">
                    <a:moveTo>
                      <a:pt x="314" y="57"/>
                    </a:moveTo>
                    <a:cubicBezTo>
                      <a:pt x="309" y="72"/>
                      <a:pt x="304" y="96"/>
                      <a:pt x="297" y="128"/>
                    </a:cubicBezTo>
                    <a:cubicBezTo>
                      <a:pt x="240" y="372"/>
                      <a:pt x="240" y="372"/>
                      <a:pt x="240" y="372"/>
                    </a:cubicBezTo>
                    <a:cubicBezTo>
                      <a:pt x="239" y="372"/>
                      <a:pt x="239" y="372"/>
                      <a:pt x="239" y="372"/>
                    </a:cubicBezTo>
                    <a:cubicBezTo>
                      <a:pt x="236" y="384"/>
                      <a:pt x="234" y="397"/>
                      <a:pt x="231" y="409"/>
                    </a:cubicBezTo>
                    <a:cubicBezTo>
                      <a:pt x="186" y="628"/>
                      <a:pt x="135" y="899"/>
                      <a:pt x="129" y="1051"/>
                    </a:cubicBezTo>
                    <a:cubicBezTo>
                      <a:pt x="0" y="1051"/>
                      <a:pt x="0" y="1051"/>
                      <a:pt x="0" y="1051"/>
                    </a:cubicBezTo>
                    <a:cubicBezTo>
                      <a:pt x="168" y="319"/>
                      <a:pt x="168" y="319"/>
                      <a:pt x="168" y="319"/>
                    </a:cubicBezTo>
                    <a:cubicBezTo>
                      <a:pt x="168" y="319"/>
                      <a:pt x="187" y="248"/>
                      <a:pt x="200" y="156"/>
                    </a:cubicBezTo>
                    <a:cubicBezTo>
                      <a:pt x="213" y="65"/>
                      <a:pt x="141" y="0"/>
                      <a:pt x="141" y="0"/>
                    </a:cubicBezTo>
                    <a:lnTo>
                      <a:pt x="314" y="57"/>
                    </a:ln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Freeform 217"/>
              <p:cNvSpPr/>
              <p:nvPr/>
            </p:nvSpPr>
            <p:spPr bwMode="auto">
              <a:xfrm>
                <a:off x="6880226" y="4702175"/>
                <a:ext cx="615950" cy="2154238"/>
              </a:xfrm>
              <a:custGeom>
                <a:gdLst>
                  <a:gd name="T0" fmla="*/ 135 w 254"/>
                  <a:gd name="T1" fmla="*/ 0 h 890"/>
                  <a:gd name="T2" fmla="*/ 101 w 254"/>
                  <a:gd name="T3" fmla="*/ 99 h 890"/>
                  <a:gd name="T4" fmla="*/ 109 w 254"/>
                  <a:gd name="T5" fmla="*/ 226 h 890"/>
                  <a:gd name="T6" fmla="*/ 254 w 254"/>
                  <a:gd name="T7" fmla="*/ 890 h 890"/>
                  <a:gd name="T8" fmla="*/ 150 w 254"/>
                  <a:gd name="T9" fmla="*/ 890 h 890"/>
                  <a:gd name="T10" fmla="*/ 48 w 254"/>
                  <a:gd name="T11" fmla="*/ 248 h 890"/>
                  <a:gd name="T12" fmla="*/ 0 w 254"/>
                  <a:gd name="T13" fmla="*/ 45 h 890"/>
                  <a:gd name="T14" fmla="*/ 135 w 254"/>
                  <a:gd name="T15" fmla="*/ 0 h 8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4" h="890">
                    <a:moveTo>
                      <a:pt x="135" y="0"/>
                    </a:moveTo>
                    <a:cubicBezTo>
                      <a:pt x="135" y="0"/>
                      <a:pt x="108" y="41"/>
                      <a:pt x="101" y="99"/>
                    </a:cubicBezTo>
                    <a:cubicBezTo>
                      <a:pt x="95" y="157"/>
                      <a:pt x="109" y="226"/>
                      <a:pt x="109" y="226"/>
                    </a:cubicBezTo>
                    <a:cubicBezTo>
                      <a:pt x="254" y="890"/>
                      <a:pt x="254" y="890"/>
                      <a:pt x="254" y="890"/>
                    </a:cubicBezTo>
                    <a:cubicBezTo>
                      <a:pt x="150" y="890"/>
                      <a:pt x="150" y="890"/>
                      <a:pt x="150" y="890"/>
                    </a:cubicBezTo>
                    <a:cubicBezTo>
                      <a:pt x="144" y="738"/>
                      <a:pt x="48" y="248"/>
                      <a:pt x="48" y="248"/>
                    </a:cubicBezTo>
                    <a:cubicBezTo>
                      <a:pt x="0" y="45"/>
                      <a:pt x="0" y="45"/>
                      <a:pt x="0" y="45"/>
                    </a:cubicBezTo>
                    <a:lnTo>
                      <a:pt x="135" y="0"/>
                    </a:ln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5" name="标题 1"/>
          <p:cNvSpPr>
            <a:spLocks noGrp="1"/>
          </p:cNvSpPr>
          <p:nvPr>
            <p:ph type="ctrTitle" hasCustomPrompt="1"/>
          </p:nvPr>
        </p:nvSpPr>
        <p:spPr>
          <a:xfrm>
            <a:off x="669923" y="2354263"/>
            <a:ext cx="5426076" cy="1621509"/>
          </a:xfrm>
          <a:prstGeom prst="rect">
            <a:avLst/>
          </a:prstGeom>
        </p:spPr>
        <p:txBody>
          <a:bodyPr anchor="b">
            <a:normAutofit/>
          </a:bodyPr>
          <a:lstStyle>
            <a:lvl1pPr marL="0" indent="0" algn="l">
              <a:buFont typeface="Arial" pitchFamily="34" charset="0"/>
              <a:buNone/>
              <a:defRPr sz="3200">
                <a:solidFill>
                  <a:schemeClr val="tx1"/>
                </a:solidFill>
              </a:defRPr>
            </a:lvl1pPr>
          </a:lstStyle>
          <a:p>
            <a:r>
              <a:rPr lang="en-US" altLang="zh-CN"/>
              <a:t>Conclusion</a:t>
            </a:r>
            <a:endParaRPr lang="zh-CN" altLang="en-US"/>
          </a:p>
        </p:txBody>
      </p:sp>
      <p:sp>
        <p:nvSpPr>
          <p:cNvPr id="226" name="文本占位符 62"/>
          <p:cNvSpPr>
            <a:spLocks noGrp="1"/>
          </p:cNvSpPr>
          <p:nvPr>
            <p:ph type="body" sz="quarter" idx="18" hasCustomPrompt="1"/>
          </p:nvPr>
        </p:nvSpPr>
        <p:spPr>
          <a:xfrm>
            <a:off x="669923" y="4660499"/>
            <a:ext cx="5426076" cy="310871"/>
          </a:xfrm>
          <a:prstGeom prst="rect">
            <a:avLst/>
          </a:prstGeom>
        </p:spPr>
        <p:txBody>
          <a:bodyPr vert="horz" lIns="91440" tIns="45720" rIns="91440" bIns="45720" rtlCol="0">
            <a:normAutofit/>
          </a:bodyPr>
          <a:lstStyle>
            <a:lvl1pPr marL="0" indent="0" algn="l">
              <a:buNone/>
              <a:defRPr lang="zh-CN" altLang="en-US" sz="1500" smtClean="0">
                <a:solidFill>
                  <a:schemeClr val="tx1"/>
                </a:solidFill>
              </a:defRPr>
            </a:lvl1pPr>
            <a:lvl2pPr>
              <a:defRPr lang="zh-CN" altLang="en-US" sz="2000" smtClean="0"/>
            </a:lvl2pPr>
            <a:lvl3pPr>
              <a:defRPr lang="zh-CN" altLang="en-US" sz="1800" smtClean="0"/>
            </a:lvl3pPr>
            <a:lvl4pPr>
              <a:defRPr lang="zh-CN" altLang="en-US" sz="1600" smtClean="0"/>
            </a:lvl4pPr>
            <a:lvl5pPr>
              <a:defRPr lang="zh-CN" altLang="en-US" sz="1600"/>
            </a:lvl5pPr>
          </a:lstStyle>
          <a:p>
            <a:pPr marL="228600" marR="0" lvl="0" indent="-228600" fontAlgn="auto">
              <a:spcAft>
                <a:spcPct val="0"/>
              </a:spcAft>
              <a:buClrTx/>
              <a:buSzTx/>
            </a:pPr>
            <a:r>
              <a:rPr lang="en-US" altLang="zh-CN"/>
              <a:t>Data</a:t>
            </a:r>
            <a:endParaRPr lang="en-US" altLang="zh-CN"/>
          </a:p>
        </p:txBody>
      </p:sp>
      <p:sp>
        <p:nvSpPr>
          <p:cNvPr id="227" name="文本占位符 13"/>
          <p:cNvSpPr>
            <a:spLocks noGrp="1"/>
          </p:cNvSpPr>
          <p:nvPr>
            <p:ph type="body" sz="quarter" idx="10" hasCustomPrompt="1"/>
          </p:nvPr>
        </p:nvSpPr>
        <p:spPr>
          <a:xfrm>
            <a:off x="669924" y="4364228"/>
            <a:ext cx="5426076" cy="296271"/>
          </a:xfrm>
          <a:prstGeom prst="rect">
            <a:avLst/>
          </a:prstGeom>
        </p:spPr>
        <p:txBody>
          <a:bodyPr vert="horz" anchor="ctr">
            <a:noAutofit/>
          </a:bodyPr>
          <a:lstStyle>
            <a:lvl1pPr marL="0" indent="0" algn="l">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Signature</a:t>
            </a:r>
            <a:endParaRPr lang="en-US" altLang="zh-CN"/>
          </a:p>
        </p:txBody>
      </p:sp>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grpSp>
        <p:nvGrpSpPr>
          <p:cNvPr id="13" name="组合 12"/>
          <p:cNvGrpSpPr/>
          <p:nvPr userDrawn="1"/>
        </p:nvGrpSpPr>
        <p:grpSpPr>
          <a:xfrm>
            <a:off x="695323" y="1016000"/>
            <a:ext cx="10810876" cy="109538"/>
            <a:chOff x="628642" y="0"/>
            <a:chExt cx="27229910" cy="6858000"/>
          </a:xfrm>
        </p:grpSpPr>
        <p:sp>
          <p:nvSpPr>
            <p:cNvPr id="14" name="平行四边形 13"/>
            <p:cNvSpPr/>
            <p:nvPr/>
          </p:nvSpPr>
          <p:spPr>
            <a:xfrm flipH="1">
              <a:off x="628642" y="0"/>
              <a:ext cx="27229910" cy="6858000"/>
            </a:xfrm>
            <a:prstGeom prst="parallelogram">
              <a:avLst>
                <a:gd name="adj" fmla="val 42371"/>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 name="平行四边形 14"/>
            <p:cNvSpPr/>
            <p:nvPr/>
          </p:nvSpPr>
          <p:spPr>
            <a:xfrm flipH="1">
              <a:off x="876300" y="0"/>
              <a:ext cx="7183962" cy="6858000"/>
            </a:xfrm>
            <a:prstGeom prst="parallelogram">
              <a:avLst>
                <a:gd name="adj" fmla="val 3876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6" name="平行四边形 13"/>
            <p:cNvSpPr/>
            <p:nvPr/>
          </p:nvSpPr>
          <p:spPr>
            <a:xfrm flipH="1">
              <a:off x="1507597" y="0"/>
              <a:ext cx="6240991" cy="6858000"/>
            </a:xfrm>
            <a:custGeom>
              <a:gdLst>
                <a:gd name="connsiteX0" fmla="*/ 0 w 6783916"/>
                <a:gd name="connsiteY0" fmla="*/ 6858000 h 6858000"/>
                <a:gd name="connsiteX1" fmla="*/ 2886624 w 6783916"/>
                <a:gd name="connsiteY1" fmla="*/ 0 h 6858000"/>
                <a:gd name="connsiteX2" fmla="*/ 6783916 w 6783916"/>
                <a:gd name="connsiteY2" fmla="*/ 0 h 6858000"/>
                <a:gd name="connsiteX3" fmla="*/ 3897292 w 6783916"/>
                <a:gd name="connsiteY3" fmla="*/ 6858000 h 6858000"/>
                <a:gd name="connsiteX4" fmla="*/ 0 w 6783916"/>
                <a:gd name="connsiteY4" fmla="*/ 6858000 h 6858000"/>
                <a:gd name="connsiteX0-1" fmla="*/ 0 w 6240991"/>
                <a:gd name="connsiteY0-2" fmla="*/ 6858000 h 6858000"/>
                <a:gd name="connsiteX1-3" fmla="*/ 2886624 w 6240991"/>
                <a:gd name="connsiteY1-4" fmla="*/ 0 h 6858000"/>
                <a:gd name="connsiteX2-5" fmla="*/ 6240991 w 6240991"/>
                <a:gd name="connsiteY2-6" fmla="*/ 9525 h 6858000"/>
                <a:gd name="connsiteX3-7" fmla="*/ 3897292 w 6240991"/>
                <a:gd name="connsiteY3-8" fmla="*/ 6858000 h 6858000"/>
                <a:gd name="connsiteX4-9" fmla="*/ 0 w 6240991"/>
                <a:gd name="connsiteY4-10" fmla="*/ 6858000 h 685800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240991" h="6858000">
                  <a:moveTo>
                    <a:pt x="0" y="6858000"/>
                  </a:moveTo>
                  <a:lnTo>
                    <a:pt x="2886624" y="0"/>
                  </a:lnTo>
                  <a:lnTo>
                    <a:pt x="6240991" y="9525"/>
                  </a:lnTo>
                  <a:lnTo>
                    <a:pt x="3897292" y="6858000"/>
                  </a:lnTo>
                  <a:lnTo>
                    <a:pt x="0" y="6858000"/>
                  </a:lnTo>
                  <a:close/>
                </a:path>
              </a:pathLst>
            </a:custGeom>
            <a:solidFill>
              <a:schemeClr val="bg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grpSp>
      <p:sp>
        <p:nvSpPr>
          <p:cNvPr id="11" name="标题占位符 1"/>
          <p:cNvSpPr>
            <a:spLocks noGrp="1"/>
          </p:cNvSpPr>
          <p:nvPr>
            <p:ph type="title"/>
          </p:nvPr>
        </p:nvSpPr>
        <p:spPr>
          <a:xfrm>
            <a:off x="669924" y="1"/>
            <a:ext cx="10850563" cy="1028699"/>
          </a:xfrm>
          <a:prstGeom prst="rect">
            <a:avLst/>
          </a:prstGeom>
        </p:spPr>
        <p:txBody>
          <a:bodyPr vert="horz" lIns="91440" tIns="45720" rIns="91440" bIns="45720" rtlCol="0" anchor="b">
            <a:normAutofit/>
          </a:bodyPr>
          <a:lstStyle/>
          <a:p>
            <a:r>
              <a:rPr lang="en-US" altLang="zh-CN"/>
              <a:t>Click to edit Master title style</a:t>
            </a:r>
            <a:endParaRPr lang="zh-CN" altLang="en-US"/>
          </a:p>
        </p:txBody>
      </p:sp>
      <p:sp>
        <p:nvSpPr>
          <p:cNvPr id="12" name="文本占位符 2"/>
          <p:cNvSpPr>
            <a:spLocks noGrp="1"/>
          </p:cNvSpPr>
          <p:nvPr>
            <p:ph type="body" idx="1"/>
          </p:nvPr>
        </p:nvSpPr>
        <p:spPr>
          <a:xfrm>
            <a:off x="669924" y="1123950"/>
            <a:ext cx="10850563" cy="5019675"/>
          </a:xfrm>
          <a:prstGeom prst="rect">
            <a:avLst/>
          </a:prstGeom>
        </p:spPr>
        <p:txBody>
          <a:bodyPr vert="horz" lIns="91440" tIns="45720" rIns="91440" bIns="45720" rtlCol="0">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zh-CN" altLang="en-US"/>
          </a:p>
        </p:txBody>
      </p:sp>
      <p:cxnSp>
        <p:nvCxnSpPr>
          <p:cNvPr id="20" name="直接连接符 19"/>
          <p:cNvCxnSpPr/>
          <p:nvPr userDrawn="1"/>
        </p:nvCxnSpPr>
        <p:spPr>
          <a:xfrm>
            <a:off x="669924" y="1028700"/>
            <a:ext cx="10850563" cy="0"/>
          </a:xfrm>
          <a:prstGeom prst="line">
            <a:avLst/>
          </a:prstGeom>
          <a:ln w="31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1" name="日期占位符 3"/>
          <p:cNvSpPr>
            <a:spLocks noGrp="1"/>
          </p:cNvSpPr>
          <p:nvPr>
            <p:ph type="dt" sz="half" idx="2"/>
          </p:nvPr>
        </p:nvSpPr>
        <p:spPr>
          <a:xfrm>
            <a:off x="5401732" y="6240463"/>
            <a:ext cx="1388536" cy="206381"/>
          </a:xfrm>
          <a:prstGeom prst="rect">
            <a:avLst/>
          </a:prstGeom>
        </p:spPr>
        <p:txBody>
          <a:bodyPr vert="horz" lIns="91440" tIns="45720" rIns="91440" bIns="45720" rtlCol="0" anchor="ctr"/>
          <a:lstStyle>
            <a:defPPr>
              <a:defRPr lang="zh-CN"/>
            </a:defPPr>
            <a:lvl1pPr marL="0" algn="ctr" defTabSz="914400" rtl="0" eaLnBrk="1" latinLnBrk="0" hangingPunct="1">
              <a:defRPr sz="1000"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489D9C7-5DC6-4263-87FF-7C99F6FB63C3}" type="datetime1">
              <a:rPr lang="zh-CN" altLang="en-US" smtClean="0"/>
              <a:t/>
            </a:fld>
            <a:endParaRPr lang="zh-CN" altLang="en-US"/>
          </a:p>
        </p:txBody>
      </p:sp>
      <p:sp>
        <p:nvSpPr>
          <p:cNvPr id="23" name="灯片编号占位符 5"/>
          <p:cNvSpPr>
            <a:spLocks noGrp="1"/>
          </p:cNvSpPr>
          <p:nvPr>
            <p:ph type="sldNum" sz="quarter" idx="4"/>
          </p:nvPr>
        </p:nvSpPr>
        <p:spPr>
          <a:xfrm>
            <a:off x="8610599" y="6240463"/>
            <a:ext cx="2909888" cy="206381"/>
          </a:xfrm>
          <a:prstGeom prst="rect">
            <a:avLst/>
          </a:prstGeom>
        </p:spPr>
        <p:txBody>
          <a:bodyPr vert="horz" lIns="91440" tIns="45720" rIns="91440" bIns="45720" rtlCol="0" anchor="ctr"/>
          <a:lstStyle>
            <a:defPPr>
              <a:defRPr lang="zh-CN"/>
            </a:defPPr>
            <a:lvl1pPr marL="0" algn="r" defTabSz="914400" rtl="0" eaLnBrk="1" latinLnBrk="0" hangingPunct="1">
              <a:defRPr sz="1000"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DD3DB80-B894-403A-B48E-6FDC1A72010E}"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mc:AlternateContent>
    <mc:Choice xmlns:p14="http://schemas.microsoft.com/office/powerpoint/2010/main" Requires="p14">
      <p:transition spd="slow" p14:dur="800">
        <p:circle/>
      </p:transition>
    </mc:Choice>
    <mc:Fallback>
      <p:transition spd="slow">
        <p:circle/>
      </p:transition>
    </mc:Fallback>
  </mc:AlternateContent>
  <p:timing/>
  <p:hf hdr="0" dt="0"/>
  <p:txStyles>
    <p:title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xml" /><Relationship Id="rId3" Type="http://schemas.openxmlformats.org/officeDocument/2006/relationships/image" Target="../media/image1.jpeg" /><Relationship Id="rId4" Type="http://schemas.openxmlformats.org/officeDocument/2006/relationships/image" Target="../media/image2.jpeg" /><Relationship Id="rId5" Type="http://schemas.openxmlformats.org/officeDocument/2006/relationships/image" Target="../media/image3.jpeg" /><Relationship Id="rId6"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oleObject" Target="../embeddings/oleObject1.bin" TargetMode="Internal" /><Relationship Id="rId4" Type="http://schemas.openxmlformats.org/officeDocument/2006/relationships/image" Target="../media/image6.wmf" /><Relationship Id="rId5" Type="http://schemas.openxmlformats.org/officeDocument/2006/relationships/vmlDrawing" Target="../drawings/vmlDrawing1.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microsoft.com/office/2007/relationships/diagramDrawing" Target="../diagrams/drawing1.xml" /><Relationship Id="rId4" Type="http://schemas.openxmlformats.org/officeDocument/2006/relationships/diagramData" Target="../diagrams/data1.xml" /><Relationship Id="rId5" Type="http://schemas.openxmlformats.org/officeDocument/2006/relationships/diagramLayout" Target="../diagrams/layout1.xml" /><Relationship Id="rId6" Type="http://schemas.openxmlformats.org/officeDocument/2006/relationships/diagramQuickStyle" Target="../diagrams/quickStyle1.xml" /><Relationship Id="rId7" Type="http://schemas.openxmlformats.org/officeDocument/2006/relationships/diagramColors" Target="../diagrams/colors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image" Target="../media/image7.jpeg" /><Relationship Id="rId4"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microsoft.com/office/2007/relationships/diagramDrawing" Target="../diagrams/drawing2.xml" /><Relationship Id="rId4" Type="http://schemas.openxmlformats.org/officeDocument/2006/relationships/diagramData" Target="../diagrams/data2.xml" /><Relationship Id="rId5" Type="http://schemas.openxmlformats.org/officeDocument/2006/relationships/diagramLayout" Target="../diagrams/layout2.xml" /><Relationship Id="rId6" Type="http://schemas.openxmlformats.org/officeDocument/2006/relationships/diagramQuickStyle" Target="../diagrams/quickStyle2.xml" /><Relationship Id="rId7" Type="http://schemas.openxmlformats.org/officeDocument/2006/relationships/diagramColors" Target="../diagrams/colors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 Id="rId3" Type="http://schemas.openxmlformats.org/officeDocument/2006/relationships/image" Target="../media/image9.jpeg" /><Relationship Id="rId4"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9.xml" /><Relationship Id="rId3" Type="http://schemas.openxmlformats.org/officeDocument/2006/relationships/image" Target="../media/image11.jpeg" /><Relationship Id="rId4"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0.xml" /><Relationship Id="rId3" Type="http://schemas.openxmlformats.org/officeDocument/2006/relationships/tags" Target="../tags/tag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1.xml" /><Relationship Id="rId3" Type="http://schemas.openxmlformats.org/officeDocument/2006/relationships/tags" Target="../tags/tag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2.xml" /><Relationship Id="rId3" Type="http://schemas.microsoft.com/office/2007/relationships/diagramDrawing" Target="../diagrams/drawing3.xml" /><Relationship Id="rId4" Type="http://schemas.openxmlformats.org/officeDocument/2006/relationships/diagramData" Target="../diagrams/data3.xml" /><Relationship Id="rId5" Type="http://schemas.openxmlformats.org/officeDocument/2006/relationships/diagramLayout" Target="../diagrams/layout3.xml" /><Relationship Id="rId6" Type="http://schemas.openxmlformats.org/officeDocument/2006/relationships/diagramQuickStyle" Target="../diagrams/quickStyle3.xml" /><Relationship Id="rId7" Type="http://schemas.openxmlformats.org/officeDocument/2006/relationships/diagramColors" Target="../diagrams/colors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3.xml" /><Relationship Id="rId3" Type="http://schemas.microsoft.com/office/2007/relationships/diagramDrawing" Target="../diagrams/drawing4.xml" /><Relationship Id="rId4" Type="http://schemas.openxmlformats.org/officeDocument/2006/relationships/diagramData" Target="../diagrams/data4.xml" /><Relationship Id="rId5" Type="http://schemas.openxmlformats.org/officeDocument/2006/relationships/diagramLayout" Target="../diagrams/layout4.xml" /><Relationship Id="rId6" Type="http://schemas.openxmlformats.org/officeDocument/2006/relationships/diagramQuickStyle" Target="../diagrams/quickStyle4.xml" /><Relationship Id="rId7" Type="http://schemas.openxmlformats.org/officeDocument/2006/relationships/diagramColors" Target="../diagrams/colors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111003122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 name=""/>
        <p:cNvGrpSpPr/>
        <p:nvPr/>
      </p:nvGrpSpPr>
      <p:grpSpPr>
        <a:xfrm>
          <a:off x="0" y="0"/>
          <a:ext cx="0" cy="0"/>
        </a:xfrm>
      </p:grpSpPr>
      <p:sp>
        <p:nvSpPr>
          <p:cNvPr id="19" name="文本框 18"/>
          <p:cNvSpPr txBox="1"/>
          <p:nvPr/>
        </p:nvSpPr>
        <p:spPr>
          <a:xfrm>
            <a:off x="6070299" y="357053"/>
            <a:ext cx="774571" cy="221599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3800">
                <a:solidFill>
                  <a:schemeClr val="bg1"/>
                </a:solidFill>
              </a:rPr>
              <a:t>“</a:t>
            </a:r>
            <a:endParaRPr lang="zh-CN" altLang="en-US" sz="13800">
              <a:solidFill>
                <a:schemeClr val="bg1"/>
              </a:solidFill>
            </a:endParaRPr>
          </a:p>
        </p:txBody>
      </p:sp>
      <p:sp>
        <p:nvSpPr>
          <p:cNvPr id="20" name="文本框 19"/>
          <p:cNvSpPr txBox="1"/>
          <p:nvPr/>
        </p:nvSpPr>
        <p:spPr>
          <a:xfrm flipV="1">
            <a:off x="10636617" y="2870452"/>
            <a:ext cx="774571" cy="221599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3800">
                <a:solidFill>
                  <a:schemeClr val="bg1"/>
                </a:solidFill>
              </a:rPr>
              <a:t>“</a:t>
            </a:r>
            <a:endParaRPr lang="zh-CN" altLang="en-US" sz="13800">
              <a:solidFill>
                <a:schemeClr val="bg1"/>
              </a:solidFill>
            </a:endParaRPr>
          </a:p>
        </p:txBody>
      </p:sp>
      <p:sp>
        <p:nvSpPr>
          <p:cNvPr id="11" name="副标题 4"/>
          <p:cNvSpPr>
            <a:spLocks noGrp="1"/>
          </p:cNvSpPr>
          <p:nvPr>
            <p:ph type="subTitle" idx="1"/>
          </p:nvPr>
        </p:nvSpPr>
        <p:spPr>
          <a:xfrm>
            <a:off x="5631541" y="3146923"/>
            <a:ext cx="5888945" cy="558799"/>
          </a:xfrm>
        </p:spPr>
        <p:txBody>
          <a:bodyPr/>
          <a:lstStyle/>
          <a:p>
            <a:pPr algn="r"/>
            <a:r>
              <a:rPr lang="zh-CN" altLang="en-US" smtClean="0"/>
              <a:t> </a:t>
            </a:r>
            <a:endParaRPr lang="en-US" altLang="zh-CN"/>
          </a:p>
        </p:txBody>
      </p:sp>
      <p:sp>
        <p:nvSpPr>
          <p:cNvPr id="12" name="标题 3"/>
          <p:cNvSpPr>
            <a:spLocks noGrp="1"/>
          </p:cNvSpPr>
          <p:nvPr>
            <p:ph type="ctrTitle"/>
          </p:nvPr>
        </p:nvSpPr>
        <p:spPr>
          <a:xfrm>
            <a:off x="5631541" y="1884463"/>
            <a:ext cx="5888945" cy="1310319"/>
          </a:xfrm>
        </p:spPr>
        <p:txBody>
          <a:bodyPr>
            <a:normAutofit/>
          </a:bodyPr>
          <a:lstStyle/>
          <a:p>
            <a:pPr algn="r"/>
            <a:r>
              <a:rPr lang="zh-CN" altLang="en-US" smtClean="0">
                <a:solidFill>
                  <a:srgbClr val="002060"/>
                </a:solidFill>
                <a:latin typeface="+mj-ea"/>
              </a:rPr>
              <a:t>薪酬管理（第</a:t>
            </a:r>
            <a:r>
              <a:rPr lang="en-US" altLang="zh-CN" smtClean="0">
                <a:solidFill>
                  <a:srgbClr val="002060"/>
                </a:solidFill>
                <a:latin typeface="+mj-ea"/>
              </a:rPr>
              <a:t>6</a:t>
            </a:r>
            <a:r>
              <a:rPr lang="zh-CN" altLang="en-US" smtClean="0">
                <a:solidFill>
                  <a:srgbClr val="002060"/>
                </a:solidFill>
                <a:latin typeface="+mj-ea"/>
              </a:rPr>
              <a:t>版）</a:t>
            </a:r>
            <a:endParaRPr lang="zh-CN" altLang="en-US">
              <a:solidFill>
                <a:srgbClr val="002060"/>
              </a:solidFill>
              <a:latin typeface="+mj-ea"/>
            </a:endParaRPr>
          </a:p>
        </p:txBody>
      </p:sp>
      <p:sp>
        <p:nvSpPr>
          <p:cNvPr id="13" name="文本占位符 5"/>
          <p:cNvSpPr>
            <a:spLocks noGrp="1"/>
          </p:cNvSpPr>
          <p:nvPr>
            <p:ph type="body" sz="quarter" idx="10"/>
          </p:nvPr>
        </p:nvSpPr>
        <p:spPr>
          <a:xfrm>
            <a:off x="5631542" y="5013462"/>
            <a:ext cx="5888945" cy="296271"/>
          </a:xfrm>
        </p:spPr>
        <p:txBody>
          <a:bodyPr/>
          <a:lstStyle/>
          <a:p>
            <a:pPr algn="r"/>
            <a:r>
              <a:rPr lang="en-US" smtClean="0"/>
              <a:t> </a:t>
            </a:r>
            <a:endParaRPr lang="en-US"/>
          </a:p>
        </p:txBody>
      </p:sp>
      <p:sp>
        <p:nvSpPr>
          <p:cNvPr id="14" name="文本占位符 6"/>
          <p:cNvSpPr>
            <a:spLocks noGrp="1"/>
          </p:cNvSpPr>
          <p:nvPr>
            <p:ph type="body" sz="quarter" idx="11"/>
          </p:nvPr>
        </p:nvSpPr>
        <p:spPr>
          <a:xfrm>
            <a:off x="5631542" y="5309733"/>
            <a:ext cx="5888945" cy="296271"/>
          </a:xfrm>
        </p:spPr>
        <p:txBody>
          <a:bodyPr/>
          <a:lstStyle/>
          <a:p>
            <a:pPr algn="r"/>
            <a:r>
              <a:rPr lang="en-US" smtClean="0"/>
              <a:t> </a:t>
            </a:r>
            <a:endParaRPr lang="en-US"/>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灯片编号占位符 3"/>
          <p:cNvSpPr>
            <a:spLocks noGrp="1"/>
          </p:cNvSpPr>
          <p:nvPr>
            <p:ph type="sldNum" sz="quarter" idx="12"/>
          </p:nvPr>
        </p:nvSpPr>
        <p:spPr/>
        <p:txBody>
          <a:bodyPr/>
          <a:lstStyle/>
          <a:p>
            <a:fld id="{5DD3DB80-B894-403A-B48E-6FDC1A72010E}" type="slidenum">
              <a:rPr lang="zh-CN" altLang="en-US" smtClean="0"/>
              <a:t>2</a:t>
            </a:fld>
            <a:endParaRPr lang="zh-CN" altLang="en-US"/>
          </a:p>
        </p:txBody>
      </p:sp>
      <p:grpSp>
        <p:nvGrpSpPr>
          <p:cNvPr id="5" name="428d0ba1-9b27-4201-832a-3bac5aaf4825"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custDataLst>
              <p:tags r:id="rId2"/>
            </p:custDataLst>
          </p:nvPr>
        </p:nvGrpSpPr>
        <p:grpSpPr>
          <a:xfrm>
            <a:off x="659179" y="1439863"/>
            <a:ext cx="10861309" cy="4733926"/>
            <a:chOff x="659179" y="1439863"/>
            <a:chExt cx="10861309" cy="4733926"/>
          </a:xfrm>
        </p:grpSpPr>
        <p:sp>
          <p:nvSpPr>
            <p:cNvPr id="6" name="íŝľîḍê"/>
            <p:cNvSpPr/>
            <p:nvPr/>
          </p:nvSpPr>
          <p:spPr bwMode="auto">
            <a:xfrm>
              <a:off x="669925" y="1439863"/>
              <a:ext cx="10838482" cy="2569469"/>
            </a:xfrm>
            <a:prstGeom prst="rect">
              <a:avLst/>
            </a:prstGeom>
            <a:pattFill prst="pct5">
              <a:fgClr>
                <a:srgbClr val="E4E6EA"/>
              </a:fgClr>
              <a:bgClr>
                <a:srgbClr val="ADB5BF"/>
              </a:bgClr>
            </a:patt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p>
          </p:txBody>
        </p:sp>
        <p:sp>
          <p:nvSpPr>
            <p:cNvPr id="7" name="ïslîḓê"/>
            <p:cNvSpPr/>
            <p:nvPr/>
          </p:nvSpPr>
          <p:spPr>
            <a:xfrm>
              <a:off x="669924" y="1439863"/>
              <a:ext cx="10850564" cy="2569469"/>
            </a:xfrm>
            <a:prstGeom prst="rect">
              <a:avLst/>
            </a:prstGeom>
            <a:blipFill>
              <a:blip r:embed="rId3"/>
              <a:stretch>
                <a:fillRect t="-69109" b="-6842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ct val="0"/>
                </a:spcBef>
              </a:pPr>
              <a:endParaRPr lang="en-US" altLang="zh-CN" sz="1400">
                <a:solidFill>
                  <a:schemeClr val="bg1">
                    <a:lumMod val="95000"/>
                  </a:schemeClr>
                </a:solidFill>
              </a:endParaRPr>
            </a:p>
          </p:txBody>
        </p:sp>
        <p:grpSp>
          <p:nvGrpSpPr>
            <p:cNvPr id="8" name="išḻiḑè"/>
            <p:cNvGrpSpPr/>
            <p:nvPr/>
          </p:nvGrpSpPr>
          <p:grpSpPr>
            <a:xfrm>
              <a:off x="6636701" y="2878565"/>
              <a:ext cx="3748345" cy="3148102"/>
              <a:chOff x="6636701" y="2878565"/>
              <a:chExt cx="3748345" cy="3148102"/>
            </a:xfrm>
          </p:grpSpPr>
          <p:sp>
            <p:nvSpPr>
              <p:cNvPr id="28" name="îSlîḓè"/>
              <p:cNvSpPr/>
              <p:nvPr/>
            </p:nvSpPr>
            <p:spPr bwMode="auto">
              <a:xfrm>
                <a:off x="7831927" y="6006659"/>
                <a:ext cx="1377032" cy="20008"/>
              </a:xfrm>
              <a:custGeom>
                <a:gdLst>
                  <a:gd name="T0" fmla="*/ 6776 w 6981"/>
                  <a:gd name="T1" fmla="*/ 0 h 103"/>
                  <a:gd name="T2" fmla="*/ 6776 w 6981"/>
                  <a:gd name="T3" fmla="*/ 0 h 103"/>
                  <a:gd name="T4" fmla="*/ 203 w 6981"/>
                  <a:gd name="T5" fmla="*/ 0 h 103"/>
                  <a:gd name="T6" fmla="*/ 0 w 6981"/>
                  <a:gd name="T7" fmla="*/ 46 h 103"/>
                  <a:gd name="T8" fmla="*/ 0 w 6981"/>
                  <a:gd name="T9" fmla="*/ 55 h 103"/>
                  <a:gd name="T10" fmla="*/ 203 w 6981"/>
                  <a:gd name="T11" fmla="*/ 102 h 103"/>
                  <a:gd name="T12" fmla="*/ 6776 w 6981"/>
                  <a:gd name="T13" fmla="*/ 102 h 103"/>
                  <a:gd name="T14" fmla="*/ 6980 w 6981"/>
                  <a:gd name="T15" fmla="*/ 55 h 103"/>
                  <a:gd name="T16" fmla="*/ 6980 w 6981"/>
                  <a:gd name="T17" fmla="*/ 46 h 103"/>
                  <a:gd name="T18" fmla="*/ 6776 w 6981"/>
                  <a:gd name="T19" fmla="*/ 0 h 10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981" h="103">
                    <a:moveTo>
                      <a:pt x="6776" y="0"/>
                    </a:moveTo>
                    <a:lnTo>
                      <a:pt x="6776" y="0"/>
                    </a:lnTo>
                    <a:cubicBezTo>
                      <a:pt x="203" y="0"/>
                      <a:pt x="203" y="0"/>
                      <a:pt x="203" y="0"/>
                    </a:cubicBezTo>
                    <a:cubicBezTo>
                      <a:pt x="92" y="0"/>
                      <a:pt x="0" y="18"/>
                      <a:pt x="0" y="46"/>
                    </a:cubicBezTo>
                    <a:cubicBezTo>
                      <a:pt x="0" y="55"/>
                      <a:pt x="0" y="55"/>
                      <a:pt x="0" y="55"/>
                    </a:cubicBezTo>
                    <a:cubicBezTo>
                      <a:pt x="0" y="83"/>
                      <a:pt x="92" y="102"/>
                      <a:pt x="203" y="102"/>
                    </a:cubicBezTo>
                    <a:cubicBezTo>
                      <a:pt x="6776" y="102"/>
                      <a:pt x="6776" y="102"/>
                      <a:pt x="6776" y="102"/>
                    </a:cubicBezTo>
                    <a:cubicBezTo>
                      <a:pt x="6887" y="102"/>
                      <a:pt x="6980" y="83"/>
                      <a:pt x="6980" y="55"/>
                    </a:cubicBezTo>
                    <a:cubicBezTo>
                      <a:pt x="6980" y="46"/>
                      <a:pt x="6980" y="46"/>
                      <a:pt x="6980" y="46"/>
                    </a:cubicBezTo>
                    <a:cubicBezTo>
                      <a:pt x="6980" y="18"/>
                      <a:pt x="6887" y="0"/>
                      <a:pt x="6776" y="0"/>
                    </a:cubicBezTo>
                  </a:path>
                </a:pathLst>
              </a:custGeom>
              <a:solidFill>
                <a:srgbClr val="BCBDC0"/>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9" name="îšliḓé"/>
              <p:cNvSpPr/>
              <p:nvPr/>
            </p:nvSpPr>
            <p:spPr bwMode="auto">
              <a:xfrm>
                <a:off x="6636701" y="2878565"/>
                <a:ext cx="3748345" cy="2268651"/>
              </a:xfrm>
              <a:custGeom>
                <a:gdLst>
                  <a:gd name="T0" fmla="*/ 18999 w 19000"/>
                  <a:gd name="T1" fmla="*/ 11499 h 11500"/>
                  <a:gd name="T2" fmla="*/ 18999 w 19000"/>
                  <a:gd name="T3" fmla="*/ 11499 h 11500"/>
                  <a:gd name="T4" fmla="*/ 18999 w 19000"/>
                  <a:gd name="T5" fmla="*/ 630 h 11500"/>
                  <a:gd name="T6" fmla="*/ 18369 w 19000"/>
                  <a:gd name="T7" fmla="*/ 0 h 11500"/>
                  <a:gd name="T8" fmla="*/ 630 w 19000"/>
                  <a:gd name="T9" fmla="*/ 0 h 11500"/>
                  <a:gd name="T10" fmla="*/ 0 w 19000"/>
                  <a:gd name="T11" fmla="*/ 630 h 11500"/>
                  <a:gd name="T12" fmla="*/ 0 w 19000"/>
                  <a:gd name="T13" fmla="*/ 11499 h 11500"/>
                  <a:gd name="T14" fmla="*/ 18999 w 19000"/>
                  <a:gd name="T15" fmla="*/ 11499 h 1150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000" h="11500">
                    <a:moveTo>
                      <a:pt x="18999" y="11499"/>
                    </a:moveTo>
                    <a:lnTo>
                      <a:pt x="18999" y="11499"/>
                    </a:lnTo>
                    <a:cubicBezTo>
                      <a:pt x="18999" y="630"/>
                      <a:pt x="18999" y="630"/>
                      <a:pt x="18999" y="630"/>
                    </a:cubicBezTo>
                    <a:cubicBezTo>
                      <a:pt x="18999" y="287"/>
                      <a:pt x="18712" y="0"/>
                      <a:pt x="18369" y="0"/>
                    </a:cubicBezTo>
                    <a:cubicBezTo>
                      <a:pt x="630" y="0"/>
                      <a:pt x="630" y="0"/>
                      <a:pt x="630" y="0"/>
                    </a:cubicBezTo>
                    <a:cubicBezTo>
                      <a:pt x="278" y="0"/>
                      <a:pt x="0" y="287"/>
                      <a:pt x="0" y="630"/>
                    </a:cubicBezTo>
                    <a:cubicBezTo>
                      <a:pt x="0" y="11499"/>
                      <a:pt x="0" y="11499"/>
                      <a:pt x="0" y="11499"/>
                    </a:cubicBezTo>
                    <a:lnTo>
                      <a:pt x="18999" y="11499"/>
                    </a:lnTo>
                  </a:path>
                </a:pathLst>
              </a:custGeom>
              <a:solidFill>
                <a:schemeClr val="tx1"/>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30" name="îṡḷíḑe"/>
              <p:cNvSpPr/>
              <p:nvPr/>
            </p:nvSpPr>
            <p:spPr bwMode="auto">
              <a:xfrm>
                <a:off x="7831927" y="5561280"/>
                <a:ext cx="1377032" cy="456689"/>
              </a:xfrm>
              <a:custGeom>
                <a:gdLst>
                  <a:gd name="T0" fmla="*/ 6924 w 6981"/>
                  <a:gd name="T1" fmla="*/ 2138 h 2315"/>
                  <a:gd name="T2" fmla="*/ 6924 w 6981"/>
                  <a:gd name="T3" fmla="*/ 2138 h 2315"/>
                  <a:gd name="T4" fmla="*/ 6249 w 6981"/>
                  <a:gd name="T5" fmla="*/ 2000 h 2315"/>
                  <a:gd name="T6" fmla="*/ 6036 w 6981"/>
                  <a:gd name="T7" fmla="*/ 1712 h 2315"/>
                  <a:gd name="T8" fmla="*/ 5897 w 6981"/>
                  <a:gd name="T9" fmla="*/ 0 h 2315"/>
                  <a:gd name="T10" fmla="*/ 1074 w 6981"/>
                  <a:gd name="T11" fmla="*/ 0 h 2315"/>
                  <a:gd name="T12" fmla="*/ 944 w 6981"/>
                  <a:gd name="T13" fmla="*/ 1712 h 2315"/>
                  <a:gd name="T14" fmla="*/ 731 w 6981"/>
                  <a:gd name="T15" fmla="*/ 2000 h 2315"/>
                  <a:gd name="T16" fmla="*/ 37 w 6981"/>
                  <a:gd name="T17" fmla="*/ 2148 h 2315"/>
                  <a:gd name="T18" fmla="*/ 0 w 6981"/>
                  <a:gd name="T19" fmla="*/ 2185 h 2315"/>
                  <a:gd name="T20" fmla="*/ 0 w 6981"/>
                  <a:gd name="T21" fmla="*/ 2314 h 2315"/>
                  <a:gd name="T22" fmla="*/ 18 w 6981"/>
                  <a:gd name="T23" fmla="*/ 2314 h 2315"/>
                  <a:gd name="T24" fmla="*/ 6961 w 6981"/>
                  <a:gd name="T25" fmla="*/ 2314 h 2315"/>
                  <a:gd name="T26" fmla="*/ 6980 w 6981"/>
                  <a:gd name="T27" fmla="*/ 2314 h 2315"/>
                  <a:gd name="T28" fmla="*/ 6980 w 6981"/>
                  <a:gd name="T29" fmla="*/ 2185 h 2315"/>
                  <a:gd name="T30" fmla="*/ 6924 w 6981"/>
                  <a:gd name="T31" fmla="*/ 2138 h 23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981" h="2315">
                    <a:moveTo>
                      <a:pt x="6924" y="2138"/>
                    </a:moveTo>
                    <a:lnTo>
                      <a:pt x="6924" y="2138"/>
                    </a:lnTo>
                    <a:cubicBezTo>
                      <a:pt x="6795" y="2111"/>
                      <a:pt x="6443" y="2037"/>
                      <a:pt x="6249" y="2000"/>
                    </a:cubicBezTo>
                    <a:cubicBezTo>
                      <a:pt x="6008" y="1944"/>
                      <a:pt x="6036" y="1712"/>
                      <a:pt x="6036" y="1712"/>
                    </a:cubicBezTo>
                    <a:cubicBezTo>
                      <a:pt x="5897" y="0"/>
                      <a:pt x="5897" y="0"/>
                      <a:pt x="5897" y="0"/>
                    </a:cubicBezTo>
                    <a:cubicBezTo>
                      <a:pt x="1074" y="0"/>
                      <a:pt x="1074" y="0"/>
                      <a:pt x="1074" y="0"/>
                    </a:cubicBezTo>
                    <a:cubicBezTo>
                      <a:pt x="944" y="1712"/>
                      <a:pt x="944" y="1712"/>
                      <a:pt x="944" y="1712"/>
                    </a:cubicBezTo>
                    <a:cubicBezTo>
                      <a:pt x="944" y="1712"/>
                      <a:pt x="972" y="1944"/>
                      <a:pt x="731" y="2000"/>
                    </a:cubicBezTo>
                    <a:cubicBezTo>
                      <a:pt x="527" y="2046"/>
                      <a:pt x="148" y="2120"/>
                      <a:pt x="37" y="2148"/>
                    </a:cubicBezTo>
                    <a:cubicBezTo>
                      <a:pt x="0" y="2157"/>
                      <a:pt x="0" y="2185"/>
                      <a:pt x="0" y="2185"/>
                    </a:cubicBezTo>
                    <a:cubicBezTo>
                      <a:pt x="0" y="2314"/>
                      <a:pt x="0" y="2314"/>
                      <a:pt x="0" y="2314"/>
                    </a:cubicBezTo>
                    <a:cubicBezTo>
                      <a:pt x="18" y="2314"/>
                      <a:pt x="18" y="2314"/>
                      <a:pt x="18" y="2314"/>
                    </a:cubicBezTo>
                    <a:cubicBezTo>
                      <a:pt x="6961" y="2314"/>
                      <a:pt x="6961" y="2314"/>
                      <a:pt x="6961" y="2314"/>
                    </a:cubicBezTo>
                    <a:cubicBezTo>
                      <a:pt x="6980" y="2314"/>
                      <a:pt x="6980" y="2314"/>
                      <a:pt x="6980" y="2314"/>
                    </a:cubicBezTo>
                    <a:cubicBezTo>
                      <a:pt x="6980" y="2185"/>
                      <a:pt x="6980" y="2185"/>
                      <a:pt x="6980" y="2185"/>
                    </a:cubicBezTo>
                    <a:cubicBezTo>
                      <a:pt x="6980" y="2185"/>
                      <a:pt x="6980" y="2157"/>
                      <a:pt x="6924" y="2138"/>
                    </a:cubicBezTo>
                  </a:path>
                </a:pathLst>
              </a:custGeom>
              <a:solidFill>
                <a:srgbClr val="EAEAEA"/>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31" name="ïšḻiḑe"/>
              <p:cNvSpPr/>
              <p:nvPr/>
            </p:nvSpPr>
            <p:spPr bwMode="auto">
              <a:xfrm>
                <a:off x="6636701" y="5147216"/>
                <a:ext cx="3748345" cy="414934"/>
              </a:xfrm>
              <a:custGeom>
                <a:gdLst>
                  <a:gd name="T0" fmla="*/ 0 w 19000"/>
                  <a:gd name="T1" fmla="*/ 0 h 2103"/>
                  <a:gd name="T2" fmla="*/ 0 w 19000"/>
                  <a:gd name="T3" fmla="*/ 0 h 2103"/>
                  <a:gd name="T4" fmla="*/ 0 w 19000"/>
                  <a:gd name="T5" fmla="*/ 1472 h 2103"/>
                  <a:gd name="T6" fmla="*/ 630 w 19000"/>
                  <a:gd name="T7" fmla="*/ 2102 h 2103"/>
                  <a:gd name="T8" fmla="*/ 18369 w 19000"/>
                  <a:gd name="T9" fmla="*/ 2102 h 2103"/>
                  <a:gd name="T10" fmla="*/ 18999 w 19000"/>
                  <a:gd name="T11" fmla="*/ 1472 h 2103"/>
                  <a:gd name="T12" fmla="*/ 18999 w 19000"/>
                  <a:gd name="T13" fmla="*/ 0 h 2103"/>
                  <a:gd name="T14" fmla="*/ 0 w 19000"/>
                  <a:gd name="T15" fmla="*/ 0 h 210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000" h="2103">
                    <a:moveTo>
                      <a:pt x="0" y="0"/>
                    </a:moveTo>
                    <a:lnTo>
                      <a:pt x="0" y="0"/>
                    </a:lnTo>
                    <a:cubicBezTo>
                      <a:pt x="0" y="1472"/>
                      <a:pt x="0" y="1472"/>
                      <a:pt x="0" y="1472"/>
                    </a:cubicBezTo>
                    <a:cubicBezTo>
                      <a:pt x="0" y="1824"/>
                      <a:pt x="278" y="2102"/>
                      <a:pt x="630" y="2102"/>
                    </a:cubicBezTo>
                    <a:cubicBezTo>
                      <a:pt x="18369" y="2102"/>
                      <a:pt x="18369" y="2102"/>
                      <a:pt x="18369" y="2102"/>
                    </a:cubicBezTo>
                    <a:cubicBezTo>
                      <a:pt x="18712" y="2102"/>
                      <a:pt x="18999" y="1824"/>
                      <a:pt x="18999" y="1472"/>
                    </a:cubicBezTo>
                    <a:cubicBezTo>
                      <a:pt x="18999" y="0"/>
                      <a:pt x="18999" y="0"/>
                      <a:pt x="18999" y="0"/>
                    </a:cubicBezTo>
                    <a:lnTo>
                      <a:pt x="0" y="0"/>
                    </a:lnTo>
                  </a:path>
                </a:pathLst>
              </a:custGeom>
              <a:solidFill>
                <a:srgbClr val="F4F4F4"/>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32" name="îṧḷïďé"/>
              <p:cNvSpPr/>
              <p:nvPr/>
            </p:nvSpPr>
            <p:spPr bwMode="auto">
              <a:xfrm>
                <a:off x="7831927" y="5984913"/>
                <a:ext cx="1377032" cy="33055"/>
              </a:xfrm>
              <a:custGeom>
                <a:gdLst>
                  <a:gd name="T0" fmla="*/ 6943 w 6981"/>
                  <a:gd name="T1" fmla="*/ 0 h 167"/>
                  <a:gd name="T2" fmla="*/ 6943 w 6981"/>
                  <a:gd name="T3" fmla="*/ 0 h 167"/>
                  <a:gd name="T4" fmla="*/ 27 w 6981"/>
                  <a:gd name="T5" fmla="*/ 0 h 167"/>
                  <a:gd name="T6" fmla="*/ 0 w 6981"/>
                  <a:gd name="T7" fmla="*/ 37 h 167"/>
                  <a:gd name="T8" fmla="*/ 0 w 6981"/>
                  <a:gd name="T9" fmla="*/ 166 h 167"/>
                  <a:gd name="T10" fmla="*/ 18 w 6981"/>
                  <a:gd name="T11" fmla="*/ 166 h 167"/>
                  <a:gd name="T12" fmla="*/ 6961 w 6981"/>
                  <a:gd name="T13" fmla="*/ 166 h 167"/>
                  <a:gd name="T14" fmla="*/ 6980 w 6981"/>
                  <a:gd name="T15" fmla="*/ 166 h 167"/>
                  <a:gd name="T16" fmla="*/ 6980 w 6981"/>
                  <a:gd name="T17" fmla="*/ 37 h 167"/>
                  <a:gd name="T18" fmla="*/ 6943 w 6981"/>
                  <a:gd name="T19" fmla="*/ 0 h 1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981" h="167">
                    <a:moveTo>
                      <a:pt x="6943" y="0"/>
                    </a:moveTo>
                    <a:lnTo>
                      <a:pt x="6943" y="0"/>
                    </a:lnTo>
                    <a:cubicBezTo>
                      <a:pt x="27" y="0"/>
                      <a:pt x="27" y="0"/>
                      <a:pt x="27" y="0"/>
                    </a:cubicBezTo>
                    <a:cubicBezTo>
                      <a:pt x="0" y="9"/>
                      <a:pt x="0" y="37"/>
                      <a:pt x="0" y="37"/>
                    </a:cubicBezTo>
                    <a:cubicBezTo>
                      <a:pt x="0" y="166"/>
                      <a:pt x="0" y="166"/>
                      <a:pt x="0" y="166"/>
                    </a:cubicBezTo>
                    <a:cubicBezTo>
                      <a:pt x="18" y="166"/>
                      <a:pt x="18" y="166"/>
                      <a:pt x="18" y="166"/>
                    </a:cubicBezTo>
                    <a:cubicBezTo>
                      <a:pt x="6961" y="166"/>
                      <a:pt x="6961" y="166"/>
                      <a:pt x="6961" y="166"/>
                    </a:cubicBezTo>
                    <a:cubicBezTo>
                      <a:pt x="6980" y="166"/>
                      <a:pt x="6980" y="166"/>
                      <a:pt x="6980" y="166"/>
                    </a:cubicBezTo>
                    <a:cubicBezTo>
                      <a:pt x="6980" y="37"/>
                      <a:pt x="6980" y="37"/>
                      <a:pt x="6980" y="37"/>
                    </a:cubicBezTo>
                    <a:cubicBezTo>
                      <a:pt x="6980" y="37"/>
                      <a:pt x="6980" y="18"/>
                      <a:pt x="6943" y="0"/>
                    </a:cubicBezTo>
                  </a:path>
                </a:pathLst>
              </a:custGeom>
              <a:solidFill>
                <a:srgbClr val="D1D2D1"/>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33" name="iŝḷïḍè"/>
              <p:cNvSpPr/>
              <p:nvPr/>
            </p:nvSpPr>
            <p:spPr bwMode="auto">
              <a:xfrm>
                <a:off x="6812418" y="3042973"/>
                <a:ext cx="3395171" cy="1923308"/>
              </a:xfrm>
              <a:custGeom>
                <a:gdLst>
                  <a:gd name="T0" fmla="*/ 17212 w 17213"/>
                  <a:gd name="T1" fmla="*/ 9749 h 9750"/>
                  <a:gd name="T2" fmla="*/ 0 w 17213"/>
                  <a:gd name="T3" fmla="*/ 9749 h 9750"/>
                  <a:gd name="T4" fmla="*/ 0 w 17213"/>
                  <a:gd name="T5" fmla="*/ 0 h 9750"/>
                  <a:gd name="T6" fmla="*/ 17212 w 17213"/>
                  <a:gd name="T7" fmla="*/ 0 h 9750"/>
                  <a:gd name="T8" fmla="*/ 17212 w 17213"/>
                  <a:gd name="T9" fmla="*/ 9749 h 9750"/>
                </a:gdLst>
                <a:cxnLst>
                  <a:cxn ang="0">
                    <a:pos x="T0" y="T1"/>
                  </a:cxn>
                  <a:cxn ang="0">
                    <a:pos x="T2" y="T3"/>
                  </a:cxn>
                  <a:cxn ang="0">
                    <a:pos x="T4" y="T5"/>
                  </a:cxn>
                  <a:cxn ang="0">
                    <a:pos x="T6" y="T7"/>
                  </a:cxn>
                  <a:cxn ang="0">
                    <a:pos x="T8" y="T9"/>
                  </a:cxn>
                </a:cxnLst>
                <a:rect l="0" t="0" r="r" b="b"/>
                <a:pathLst>
                  <a:path w="17213" h="9750">
                    <a:moveTo>
                      <a:pt x="17212" y="9749"/>
                    </a:moveTo>
                    <a:lnTo>
                      <a:pt x="0" y="9749"/>
                    </a:lnTo>
                    <a:lnTo>
                      <a:pt x="0" y="0"/>
                    </a:lnTo>
                    <a:lnTo>
                      <a:pt x="17212" y="0"/>
                    </a:lnTo>
                    <a:lnTo>
                      <a:pt x="17212" y="9749"/>
                    </a:lnTo>
                  </a:path>
                </a:pathLst>
              </a:custGeom>
              <a:blipFill>
                <a:blip r:embed="rId4"/>
                <a:stretch>
                  <a:fillRect l="-3" t="-8537" r="-3" b="-8425"/>
                </a:stretch>
              </a:blipFill>
              <a:ln w="38100">
                <a:noFill/>
                <a:round/>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p>
            </p:txBody>
          </p:sp>
        </p:grpSp>
        <p:grpSp>
          <p:nvGrpSpPr>
            <p:cNvPr id="9" name="îSļiḍe"/>
            <p:cNvGrpSpPr/>
            <p:nvPr/>
          </p:nvGrpSpPr>
          <p:grpSpPr>
            <a:xfrm>
              <a:off x="9683126" y="3457647"/>
              <a:ext cx="1825282" cy="2716142"/>
              <a:chOff x="9683126" y="3457647"/>
              <a:chExt cx="1825282" cy="2716142"/>
            </a:xfrm>
          </p:grpSpPr>
          <p:sp>
            <p:nvSpPr>
              <p:cNvPr id="21" name="iSļíḍe"/>
              <p:cNvSpPr/>
              <p:nvPr/>
            </p:nvSpPr>
            <p:spPr bwMode="auto">
              <a:xfrm>
                <a:off x="9683126" y="3457647"/>
                <a:ext cx="1819628" cy="2716142"/>
              </a:xfrm>
              <a:custGeom>
                <a:gdLst>
                  <a:gd name="T0" fmla="*/ 12066 w 12067"/>
                  <a:gd name="T1" fmla="*/ 17195 h 18009"/>
                  <a:gd name="T2" fmla="*/ 11253 w 12067"/>
                  <a:gd name="T3" fmla="*/ 18008 h 18009"/>
                  <a:gd name="T4" fmla="*/ 813 w 12067"/>
                  <a:gd name="T5" fmla="*/ 18008 h 18009"/>
                  <a:gd name="T6" fmla="*/ 0 w 12067"/>
                  <a:gd name="T7" fmla="*/ 17195 h 18009"/>
                  <a:gd name="T8" fmla="*/ 0 w 12067"/>
                  <a:gd name="T9" fmla="*/ 813 h 18009"/>
                  <a:gd name="T10" fmla="*/ 813 w 12067"/>
                  <a:gd name="T11" fmla="*/ 0 h 18009"/>
                  <a:gd name="T12" fmla="*/ 11253 w 12067"/>
                  <a:gd name="T13" fmla="*/ 0 h 18009"/>
                  <a:gd name="T14" fmla="*/ 12066 w 12067"/>
                  <a:gd name="T15" fmla="*/ 813 h 18009"/>
                  <a:gd name="T16" fmla="*/ 12066 w 12067"/>
                  <a:gd name="T17" fmla="*/ 17195 h 180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067"/>
                  <a:gd name="T28" fmla="*/ 0 h 18009"/>
                  <a:gd name="T29" fmla="*/ 12067 w 12067"/>
                  <a:gd name="T30" fmla="*/ 18009 h 18009"/>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067" h="18009">
                    <a:moveTo>
                      <a:pt x="12066" y="17195"/>
                    </a:moveTo>
                    <a:cubicBezTo>
                      <a:pt x="12066" y="17644"/>
                      <a:pt x="11702" y="18008"/>
                      <a:pt x="11253" y="18008"/>
                    </a:cubicBezTo>
                    <a:lnTo>
                      <a:pt x="813" y="18008"/>
                    </a:lnTo>
                    <a:cubicBezTo>
                      <a:pt x="364" y="18008"/>
                      <a:pt x="0" y="17644"/>
                      <a:pt x="0" y="17195"/>
                    </a:cubicBezTo>
                    <a:lnTo>
                      <a:pt x="0" y="813"/>
                    </a:lnTo>
                    <a:cubicBezTo>
                      <a:pt x="0" y="364"/>
                      <a:pt x="364" y="0"/>
                      <a:pt x="813" y="0"/>
                    </a:cubicBezTo>
                    <a:lnTo>
                      <a:pt x="11253" y="0"/>
                    </a:lnTo>
                    <a:cubicBezTo>
                      <a:pt x="11702" y="0"/>
                      <a:pt x="12066" y="364"/>
                      <a:pt x="12066" y="813"/>
                    </a:cubicBezTo>
                    <a:lnTo>
                      <a:pt x="12066" y="17195"/>
                    </a:lnTo>
                  </a:path>
                </a:pathLst>
              </a:custGeom>
              <a:solidFill>
                <a:schemeClr val="bg1">
                  <a:lumMod val="95000"/>
                </a:schemeClr>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2" name="ïsḻîde"/>
              <p:cNvSpPr/>
              <p:nvPr/>
            </p:nvSpPr>
            <p:spPr bwMode="auto">
              <a:xfrm>
                <a:off x="10599924" y="3573701"/>
                <a:ext cx="25938" cy="26603"/>
              </a:xfrm>
              <a:custGeom>
                <a:gdLst>
                  <a:gd name="T0" fmla="*/ 86 w 174"/>
                  <a:gd name="T1" fmla="*/ 174 h 175"/>
                  <a:gd name="T2" fmla="*/ 0 w 174"/>
                  <a:gd name="T3" fmla="*/ 87 h 175"/>
                  <a:gd name="T4" fmla="*/ 86 w 174"/>
                  <a:gd name="T5" fmla="*/ 0 h 175"/>
                  <a:gd name="T6" fmla="*/ 173 w 174"/>
                  <a:gd name="T7" fmla="*/ 87 h 175"/>
                  <a:gd name="T8" fmla="*/ 86 w 174"/>
                  <a:gd name="T9" fmla="*/ 174 h 175"/>
                  <a:gd name="T10" fmla="*/ 0 60000 65536"/>
                  <a:gd name="T11" fmla="*/ 0 60000 65536"/>
                  <a:gd name="T12" fmla="*/ 0 60000 65536"/>
                  <a:gd name="T13" fmla="*/ 0 60000 65536"/>
                  <a:gd name="T14" fmla="*/ 0 60000 65536"/>
                  <a:gd name="T15" fmla="*/ 0 w 174"/>
                  <a:gd name="T16" fmla="*/ 0 h 175"/>
                  <a:gd name="T17" fmla="*/ 174 w 174"/>
                  <a:gd name="T18" fmla="*/ 175 h 175"/>
                </a:gdLst>
                <a:cxnLst>
                  <a:cxn ang="T10">
                    <a:pos x="T0" y="T1"/>
                  </a:cxn>
                  <a:cxn ang="T11">
                    <a:pos x="T2" y="T3"/>
                  </a:cxn>
                  <a:cxn ang="T12">
                    <a:pos x="T4" y="T5"/>
                  </a:cxn>
                  <a:cxn ang="T13">
                    <a:pos x="T6" y="T7"/>
                  </a:cxn>
                  <a:cxn ang="T14">
                    <a:pos x="T8" y="T9"/>
                  </a:cxn>
                </a:cxnLst>
                <a:rect l="T15" t="T16" r="T17" b="T18"/>
                <a:pathLst>
                  <a:path w="174" h="175">
                    <a:moveTo>
                      <a:pt x="86" y="174"/>
                    </a:moveTo>
                    <a:cubicBezTo>
                      <a:pt x="39" y="174"/>
                      <a:pt x="0" y="135"/>
                      <a:pt x="0" y="87"/>
                    </a:cubicBezTo>
                    <a:cubicBezTo>
                      <a:pt x="0" y="39"/>
                      <a:pt x="39" y="0"/>
                      <a:pt x="86" y="0"/>
                    </a:cubicBezTo>
                    <a:cubicBezTo>
                      <a:pt x="134" y="0"/>
                      <a:pt x="173" y="39"/>
                      <a:pt x="173" y="87"/>
                    </a:cubicBezTo>
                    <a:cubicBezTo>
                      <a:pt x="173" y="135"/>
                      <a:pt x="134" y="174"/>
                      <a:pt x="86" y="174"/>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3" name="iṥļïḓê"/>
              <p:cNvSpPr/>
              <p:nvPr/>
            </p:nvSpPr>
            <p:spPr bwMode="auto">
              <a:xfrm>
                <a:off x="10516125" y="5977926"/>
                <a:ext cx="139664" cy="139665"/>
              </a:xfrm>
              <a:custGeom>
                <a:gdLst>
                  <a:gd name="T0" fmla="*/ 463 w 925"/>
                  <a:gd name="T1" fmla="*/ 925 h 926"/>
                  <a:gd name="T2" fmla="*/ 0 w 925"/>
                  <a:gd name="T3" fmla="*/ 463 h 926"/>
                  <a:gd name="T4" fmla="*/ 463 w 925"/>
                  <a:gd name="T5" fmla="*/ 0 h 926"/>
                  <a:gd name="T6" fmla="*/ 924 w 925"/>
                  <a:gd name="T7" fmla="*/ 463 h 926"/>
                  <a:gd name="T8" fmla="*/ 463 w 925"/>
                  <a:gd name="T9" fmla="*/ 925 h 926"/>
                  <a:gd name="T10" fmla="*/ 0 60000 65536"/>
                  <a:gd name="T11" fmla="*/ 0 60000 65536"/>
                  <a:gd name="T12" fmla="*/ 0 60000 65536"/>
                  <a:gd name="T13" fmla="*/ 0 60000 65536"/>
                  <a:gd name="T14" fmla="*/ 0 60000 65536"/>
                  <a:gd name="T15" fmla="*/ 0 w 925"/>
                  <a:gd name="T16" fmla="*/ 0 h 926"/>
                  <a:gd name="T17" fmla="*/ 925 w 925"/>
                  <a:gd name="T18" fmla="*/ 926 h 926"/>
                </a:gdLst>
                <a:cxnLst>
                  <a:cxn ang="T10">
                    <a:pos x="T0" y="T1"/>
                  </a:cxn>
                  <a:cxn ang="T11">
                    <a:pos x="T2" y="T3"/>
                  </a:cxn>
                  <a:cxn ang="T12">
                    <a:pos x="T4" y="T5"/>
                  </a:cxn>
                  <a:cxn ang="T13">
                    <a:pos x="T6" y="T7"/>
                  </a:cxn>
                  <a:cxn ang="T14">
                    <a:pos x="T8" y="T9"/>
                  </a:cxn>
                </a:cxnLst>
                <a:rect l="T15" t="T16" r="T17" b="T18"/>
                <a:pathLst>
                  <a:path w="924" h="924">
                    <a:moveTo>
                      <a:pt x="463" y="925"/>
                    </a:moveTo>
                    <a:cubicBezTo>
                      <a:pt x="207" y="925"/>
                      <a:pt x="0" y="718"/>
                      <a:pt x="0" y="463"/>
                    </a:cubicBezTo>
                    <a:cubicBezTo>
                      <a:pt x="0" y="207"/>
                      <a:pt x="207" y="0"/>
                      <a:pt x="463" y="0"/>
                    </a:cubicBezTo>
                    <a:cubicBezTo>
                      <a:pt x="717" y="0"/>
                      <a:pt x="924" y="207"/>
                      <a:pt x="924" y="463"/>
                    </a:cubicBezTo>
                    <a:cubicBezTo>
                      <a:pt x="924" y="718"/>
                      <a:pt x="717" y="925"/>
                      <a:pt x="463" y="925"/>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4" name="iṥľíďê"/>
              <p:cNvSpPr/>
              <p:nvPr/>
            </p:nvSpPr>
            <p:spPr bwMode="auto">
              <a:xfrm>
                <a:off x="10559355" y="6019825"/>
                <a:ext cx="53870" cy="55201"/>
              </a:xfrm>
              <a:custGeom>
                <a:gdLst>
                  <a:gd name="T0" fmla="*/ 73 w 355"/>
                  <a:gd name="T1" fmla="*/ 30 h 367"/>
                  <a:gd name="T2" fmla="*/ 30 w 355"/>
                  <a:gd name="T3" fmla="*/ 73 h 367"/>
                  <a:gd name="T4" fmla="*/ 30 w 355"/>
                  <a:gd name="T5" fmla="*/ 293 h 367"/>
                  <a:gd name="T6" fmla="*/ 73 w 355"/>
                  <a:gd name="T7" fmla="*/ 335 h 367"/>
                  <a:gd name="T8" fmla="*/ 281 w 355"/>
                  <a:gd name="T9" fmla="*/ 335 h 367"/>
                  <a:gd name="T10" fmla="*/ 324 w 355"/>
                  <a:gd name="T11" fmla="*/ 293 h 367"/>
                  <a:gd name="T12" fmla="*/ 324 w 355"/>
                  <a:gd name="T13" fmla="*/ 73 h 367"/>
                  <a:gd name="T14" fmla="*/ 281 w 355"/>
                  <a:gd name="T15" fmla="*/ 30 h 367"/>
                  <a:gd name="T16" fmla="*/ 73 w 355"/>
                  <a:gd name="T17" fmla="*/ 30 h 367"/>
                  <a:gd name="T18" fmla="*/ 73 w 355"/>
                  <a:gd name="T19" fmla="*/ 366 h 367"/>
                  <a:gd name="T20" fmla="*/ 0 w 355"/>
                  <a:gd name="T21" fmla="*/ 293 h 367"/>
                  <a:gd name="T22" fmla="*/ 0 w 355"/>
                  <a:gd name="T23" fmla="*/ 73 h 367"/>
                  <a:gd name="T24" fmla="*/ 73 w 355"/>
                  <a:gd name="T25" fmla="*/ 0 h 367"/>
                  <a:gd name="T26" fmla="*/ 281 w 355"/>
                  <a:gd name="T27" fmla="*/ 0 h 367"/>
                  <a:gd name="T28" fmla="*/ 354 w 355"/>
                  <a:gd name="T29" fmla="*/ 73 h 367"/>
                  <a:gd name="T30" fmla="*/ 354 w 355"/>
                  <a:gd name="T31" fmla="*/ 293 h 367"/>
                  <a:gd name="T32" fmla="*/ 281 w 355"/>
                  <a:gd name="T33" fmla="*/ 366 h 367"/>
                  <a:gd name="T34" fmla="*/ 73 w 355"/>
                  <a:gd name="T35" fmla="*/ 366 h 36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55"/>
                  <a:gd name="T55" fmla="*/ 0 h 367"/>
                  <a:gd name="T56" fmla="*/ 355 w 355"/>
                  <a:gd name="T57" fmla="*/ 367 h 367"/>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55" h="367">
                    <a:moveTo>
                      <a:pt x="73" y="30"/>
                    </a:moveTo>
                    <a:cubicBezTo>
                      <a:pt x="49" y="30"/>
                      <a:pt x="30" y="50"/>
                      <a:pt x="30" y="73"/>
                    </a:cubicBezTo>
                    <a:lnTo>
                      <a:pt x="30" y="293"/>
                    </a:lnTo>
                    <a:cubicBezTo>
                      <a:pt x="30" y="316"/>
                      <a:pt x="49" y="335"/>
                      <a:pt x="73" y="335"/>
                    </a:cubicBezTo>
                    <a:lnTo>
                      <a:pt x="281" y="335"/>
                    </a:lnTo>
                    <a:cubicBezTo>
                      <a:pt x="305" y="335"/>
                      <a:pt x="324" y="316"/>
                      <a:pt x="324" y="293"/>
                    </a:cubicBezTo>
                    <a:lnTo>
                      <a:pt x="324" y="73"/>
                    </a:lnTo>
                    <a:cubicBezTo>
                      <a:pt x="324" y="50"/>
                      <a:pt x="305" y="30"/>
                      <a:pt x="281" y="30"/>
                    </a:cubicBezTo>
                    <a:lnTo>
                      <a:pt x="73" y="30"/>
                    </a:lnTo>
                    <a:close/>
                    <a:moveTo>
                      <a:pt x="73" y="366"/>
                    </a:moveTo>
                    <a:cubicBezTo>
                      <a:pt x="33" y="366"/>
                      <a:pt x="0" y="333"/>
                      <a:pt x="0" y="293"/>
                    </a:cubicBezTo>
                    <a:lnTo>
                      <a:pt x="0" y="73"/>
                    </a:lnTo>
                    <a:cubicBezTo>
                      <a:pt x="0" y="33"/>
                      <a:pt x="33" y="0"/>
                      <a:pt x="73" y="0"/>
                    </a:cubicBezTo>
                    <a:lnTo>
                      <a:pt x="281" y="0"/>
                    </a:lnTo>
                    <a:cubicBezTo>
                      <a:pt x="322" y="0"/>
                      <a:pt x="354" y="33"/>
                      <a:pt x="354" y="73"/>
                    </a:cubicBezTo>
                    <a:lnTo>
                      <a:pt x="354" y="293"/>
                    </a:lnTo>
                    <a:cubicBezTo>
                      <a:pt x="354" y="333"/>
                      <a:pt x="322" y="366"/>
                      <a:pt x="281" y="366"/>
                    </a:cubicBezTo>
                    <a:lnTo>
                      <a:pt x="73" y="366"/>
                    </a:lnTo>
                    <a:close/>
                  </a:path>
                </a:pathLst>
              </a:custGeom>
              <a:solidFill>
                <a:schemeClr val="tx2">
                  <a:lumMod val="75000"/>
                </a:schemeClr>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5" name="íṣḻîďe"/>
              <p:cNvSpPr/>
              <p:nvPr/>
            </p:nvSpPr>
            <p:spPr bwMode="auto">
              <a:xfrm>
                <a:off x="11497102" y="3912221"/>
                <a:ext cx="11306" cy="155626"/>
              </a:xfrm>
              <a:custGeom>
                <a:gdLst>
                  <a:gd name="T0" fmla="*/ 0 w 75"/>
                  <a:gd name="T1" fmla="*/ 51 h 1030"/>
                  <a:gd name="T2" fmla="*/ 37 w 75"/>
                  <a:gd name="T3" fmla="*/ 0 h 1030"/>
                  <a:gd name="T4" fmla="*/ 74 w 75"/>
                  <a:gd name="T5" fmla="*/ 51 h 1030"/>
                  <a:gd name="T6" fmla="*/ 74 w 75"/>
                  <a:gd name="T7" fmla="*/ 978 h 1030"/>
                  <a:gd name="T8" fmla="*/ 37 w 75"/>
                  <a:gd name="T9" fmla="*/ 1029 h 1030"/>
                  <a:gd name="T10" fmla="*/ 0 w 75"/>
                  <a:gd name="T11" fmla="*/ 978 h 1030"/>
                  <a:gd name="T12" fmla="*/ 0 w 75"/>
                  <a:gd name="T13" fmla="*/ 51 h 1030"/>
                  <a:gd name="T14" fmla="*/ 0 60000 65536"/>
                  <a:gd name="T15" fmla="*/ 0 60000 65536"/>
                  <a:gd name="T16" fmla="*/ 0 60000 65536"/>
                  <a:gd name="T17" fmla="*/ 0 60000 65536"/>
                  <a:gd name="T18" fmla="*/ 0 60000 65536"/>
                  <a:gd name="T19" fmla="*/ 0 60000 65536"/>
                  <a:gd name="T20" fmla="*/ 0 60000 65536"/>
                  <a:gd name="T21" fmla="*/ 0 w 75"/>
                  <a:gd name="T22" fmla="*/ 0 h 1030"/>
                  <a:gd name="T23" fmla="*/ 75 w 75"/>
                  <a:gd name="T24" fmla="*/ 1030 h 1030"/>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75" h="1030">
                    <a:moveTo>
                      <a:pt x="0" y="51"/>
                    </a:moveTo>
                    <a:cubicBezTo>
                      <a:pt x="0" y="23"/>
                      <a:pt x="17" y="0"/>
                      <a:pt x="37" y="0"/>
                    </a:cubicBezTo>
                    <a:cubicBezTo>
                      <a:pt x="57" y="0"/>
                      <a:pt x="74" y="23"/>
                      <a:pt x="74" y="51"/>
                    </a:cubicBezTo>
                    <a:lnTo>
                      <a:pt x="74" y="978"/>
                    </a:lnTo>
                    <a:cubicBezTo>
                      <a:pt x="74" y="1006"/>
                      <a:pt x="57" y="1029"/>
                      <a:pt x="37" y="1029"/>
                    </a:cubicBezTo>
                    <a:cubicBezTo>
                      <a:pt x="17" y="1029"/>
                      <a:pt x="0" y="1006"/>
                      <a:pt x="0" y="978"/>
                    </a:cubicBezTo>
                    <a:lnTo>
                      <a:pt x="0" y="51"/>
                    </a:lnTo>
                  </a:path>
                </a:pathLst>
              </a:custGeom>
              <a:solidFill>
                <a:srgbClr val="000000"/>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6" name="ïŝḻíḋè"/>
              <p:cNvSpPr/>
              <p:nvPr/>
            </p:nvSpPr>
            <p:spPr bwMode="auto">
              <a:xfrm>
                <a:off x="11497101" y="4097111"/>
                <a:ext cx="11306" cy="154961"/>
              </a:xfrm>
              <a:custGeom>
                <a:gdLst>
                  <a:gd name="T0" fmla="*/ 0 w 75"/>
                  <a:gd name="T1" fmla="*/ 50 h 1029"/>
                  <a:gd name="T2" fmla="*/ 37 w 75"/>
                  <a:gd name="T3" fmla="*/ 0 h 1029"/>
                  <a:gd name="T4" fmla="*/ 74 w 75"/>
                  <a:gd name="T5" fmla="*/ 50 h 1029"/>
                  <a:gd name="T6" fmla="*/ 74 w 75"/>
                  <a:gd name="T7" fmla="*/ 978 h 1029"/>
                  <a:gd name="T8" fmla="*/ 37 w 75"/>
                  <a:gd name="T9" fmla="*/ 1028 h 1029"/>
                  <a:gd name="T10" fmla="*/ 0 w 75"/>
                  <a:gd name="T11" fmla="*/ 978 h 1029"/>
                  <a:gd name="T12" fmla="*/ 0 w 75"/>
                  <a:gd name="T13" fmla="*/ 50 h 1029"/>
                  <a:gd name="T14" fmla="*/ 0 60000 65536"/>
                  <a:gd name="T15" fmla="*/ 0 60000 65536"/>
                  <a:gd name="T16" fmla="*/ 0 60000 65536"/>
                  <a:gd name="T17" fmla="*/ 0 60000 65536"/>
                  <a:gd name="T18" fmla="*/ 0 60000 65536"/>
                  <a:gd name="T19" fmla="*/ 0 60000 65536"/>
                  <a:gd name="T20" fmla="*/ 0 60000 65536"/>
                  <a:gd name="T21" fmla="*/ 0 w 75"/>
                  <a:gd name="T22" fmla="*/ 0 h 1029"/>
                  <a:gd name="T23" fmla="*/ 75 w 75"/>
                  <a:gd name="T24" fmla="*/ 1029 h 1029"/>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75" h="1029">
                    <a:moveTo>
                      <a:pt x="0" y="50"/>
                    </a:moveTo>
                    <a:cubicBezTo>
                      <a:pt x="0" y="23"/>
                      <a:pt x="17" y="0"/>
                      <a:pt x="37" y="0"/>
                    </a:cubicBezTo>
                    <a:cubicBezTo>
                      <a:pt x="57" y="0"/>
                      <a:pt x="74" y="23"/>
                      <a:pt x="74" y="50"/>
                    </a:cubicBezTo>
                    <a:lnTo>
                      <a:pt x="74" y="978"/>
                    </a:lnTo>
                    <a:cubicBezTo>
                      <a:pt x="74" y="1006"/>
                      <a:pt x="57" y="1028"/>
                      <a:pt x="37" y="1028"/>
                    </a:cubicBezTo>
                    <a:cubicBezTo>
                      <a:pt x="17" y="1028"/>
                      <a:pt x="0" y="1006"/>
                      <a:pt x="0" y="978"/>
                    </a:cubicBezTo>
                    <a:lnTo>
                      <a:pt x="0" y="50"/>
                    </a:lnTo>
                  </a:path>
                </a:pathLst>
              </a:custGeom>
              <a:solidFill>
                <a:srgbClr val="000000"/>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7" name="îŝļïḋé"/>
              <p:cNvSpPr/>
              <p:nvPr/>
            </p:nvSpPr>
            <p:spPr>
              <a:xfrm>
                <a:off x="9747104" y="3662740"/>
                <a:ext cx="1683693" cy="2251901"/>
              </a:xfrm>
              <a:prstGeom prst="rect">
                <a:avLst/>
              </a:prstGeom>
              <a:blipFill>
                <a:blip r:embed="rId5"/>
                <a:stretch>
                  <a:fillRect l="-39460" r="-38870"/>
                </a:stretch>
              </a:blip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p>
            </p:txBody>
          </p:sp>
        </p:grpSp>
        <p:sp>
          <p:nvSpPr>
            <p:cNvPr id="10" name="išļïďè"/>
            <p:cNvSpPr txBox="1"/>
            <p:nvPr/>
          </p:nvSpPr>
          <p:spPr>
            <a:xfrm>
              <a:off x="659179" y="5023059"/>
              <a:ext cx="5463193" cy="838243"/>
            </a:xfrm>
            <a:prstGeom prst="rect">
              <a:avLst/>
            </a:prstGeom>
            <a:noFill/>
          </p:spPr>
          <p:txBody>
            <a:bodyPr wrap="square" lIns="91440" tIns="45720" rIns="91440" bIns="4572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lnSpc>
                  <a:spcPct val="90000"/>
                </a:lnSpc>
                <a:spcBef>
                  <a:spcPts val="900"/>
                </a:spcBef>
              </a:pPr>
              <a:r>
                <a:rPr lang="zh-CN" altLang="en-US" sz="4000">
                  <a:solidFill>
                    <a:srgbClr val="C00000"/>
                  </a:solidFill>
                </a:rPr>
                <a:t>技能与能力薪酬</a:t>
              </a:r>
              <a:endParaRPr lang="en-US" altLang="zh-CN" sz="4000">
                <a:solidFill>
                  <a:srgbClr val="C00000"/>
                </a:solidFill>
              </a:endParaRPr>
            </a:p>
          </p:txBody>
        </p:sp>
        <p:sp>
          <p:nvSpPr>
            <p:cNvPr id="11" name="ïś1ïḓê"/>
            <p:cNvSpPr/>
            <p:nvPr/>
          </p:nvSpPr>
          <p:spPr>
            <a:xfrm>
              <a:off x="659179" y="4050769"/>
              <a:ext cx="3276582" cy="461665"/>
            </a:xfrm>
            <a:prstGeom prst="rect">
              <a:avLst/>
            </a:prstGeom>
          </p:spPr>
          <p:txBody>
            <a:bodyPr wrap="square" lIns="91440" tIns="45720" rIns="91440" bIns="4572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en-US" sz="4000" smtClean="0"/>
                <a:t> </a:t>
              </a:r>
              <a:endParaRPr lang="en-US" sz="4000" smtClean="0"/>
            </a:p>
          </p:txBody>
        </p:sp>
        <p:grpSp>
          <p:nvGrpSpPr>
            <p:cNvPr id="12" name="iŝľíďé"/>
            <p:cNvGrpSpPr/>
            <p:nvPr/>
          </p:nvGrpSpPr>
          <p:grpSpPr>
            <a:xfrm>
              <a:off x="6066582" y="3790217"/>
              <a:ext cx="1167732" cy="2352171"/>
              <a:chOff x="6066582" y="3412391"/>
              <a:chExt cx="1167732" cy="2352171"/>
            </a:xfrm>
          </p:grpSpPr>
          <p:sp>
            <p:nvSpPr>
              <p:cNvPr id="13" name="ïṧ1îḓé"/>
              <p:cNvSpPr/>
              <p:nvPr/>
            </p:nvSpPr>
            <p:spPr bwMode="auto">
              <a:xfrm>
                <a:off x="6066582" y="3412391"/>
                <a:ext cx="1167732" cy="2352171"/>
              </a:xfrm>
              <a:custGeom>
                <a:gdLst>
                  <a:gd name="T0" fmla="*/ 8594 w 8630"/>
                  <a:gd name="T1" fmla="*/ 3320 h 17382"/>
                  <a:gd name="T2" fmla="*/ 8596 w 8630"/>
                  <a:gd name="T3" fmla="*/ 3320 h 17382"/>
                  <a:gd name="T4" fmla="*/ 8629 w 8630"/>
                  <a:gd name="T5" fmla="*/ 3353 h 17382"/>
                  <a:gd name="T6" fmla="*/ 8629 w 8630"/>
                  <a:gd name="T7" fmla="*/ 4419 h 17382"/>
                  <a:gd name="T8" fmla="*/ 8596 w 8630"/>
                  <a:gd name="T9" fmla="*/ 4452 h 17382"/>
                  <a:gd name="T10" fmla="*/ 8594 w 8630"/>
                  <a:gd name="T11" fmla="*/ 4452 h 17382"/>
                  <a:gd name="T12" fmla="*/ 8594 w 8630"/>
                  <a:gd name="T13" fmla="*/ 16371 h 17382"/>
                  <a:gd name="T14" fmla="*/ 7584 w 8630"/>
                  <a:gd name="T15" fmla="*/ 17381 h 17382"/>
                  <a:gd name="T16" fmla="*/ 1043 w 8630"/>
                  <a:gd name="T17" fmla="*/ 17381 h 17382"/>
                  <a:gd name="T18" fmla="*/ 33 w 8630"/>
                  <a:gd name="T19" fmla="*/ 16371 h 17382"/>
                  <a:gd name="T20" fmla="*/ 33 w 8630"/>
                  <a:gd name="T21" fmla="*/ 5859 h 17382"/>
                  <a:gd name="T22" fmla="*/ 33 w 8630"/>
                  <a:gd name="T23" fmla="*/ 5859 h 17382"/>
                  <a:gd name="T24" fmla="*/ 0 w 8630"/>
                  <a:gd name="T25" fmla="*/ 5826 h 17382"/>
                  <a:gd name="T26" fmla="*/ 0 w 8630"/>
                  <a:gd name="T27" fmla="*/ 4760 h 17382"/>
                  <a:gd name="T28" fmla="*/ 33 w 8630"/>
                  <a:gd name="T29" fmla="*/ 4727 h 17382"/>
                  <a:gd name="T30" fmla="*/ 33 w 8630"/>
                  <a:gd name="T31" fmla="*/ 4727 h 17382"/>
                  <a:gd name="T32" fmla="*/ 33 w 8630"/>
                  <a:gd name="T33" fmla="*/ 4452 h 17382"/>
                  <a:gd name="T34" fmla="*/ 33 w 8630"/>
                  <a:gd name="T35" fmla="*/ 4452 h 17382"/>
                  <a:gd name="T36" fmla="*/ 0 w 8630"/>
                  <a:gd name="T37" fmla="*/ 4419 h 17382"/>
                  <a:gd name="T38" fmla="*/ 0 w 8630"/>
                  <a:gd name="T39" fmla="*/ 3353 h 17382"/>
                  <a:gd name="T40" fmla="*/ 33 w 8630"/>
                  <a:gd name="T41" fmla="*/ 3320 h 17382"/>
                  <a:gd name="T42" fmla="*/ 33 w 8630"/>
                  <a:gd name="T43" fmla="*/ 3320 h 17382"/>
                  <a:gd name="T44" fmla="*/ 33 w 8630"/>
                  <a:gd name="T45" fmla="*/ 2704 h 17382"/>
                  <a:gd name="T46" fmla="*/ 33 w 8630"/>
                  <a:gd name="T47" fmla="*/ 2704 h 17382"/>
                  <a:gd name="T48" fmla="*/ 0 w 8630"/>
                  <a:gd name="T49" fmla="*/ 2672 h 17382"/>
                  <a:gd name="T50" fmla="*/ 0 w 8630"/>
                  <a:gd name="T51" fmla="*/ 2075 h 17382"/>
                  <a:gd name="T52" fmla="*/ 33 w 8630"/>
                  <a:gd name="T53" fmla="*/ 2042 h 17382"/>
                  <a:gd name="T54" fmla="*/ 33 w 8630"/>
                  <a:gd name="T55" fmla="*/ 2042 h 17382"/>
                  <a:gd name="T56" fmla="*/ 33 w 8630"/>
                  <a:gd name="T57" fmla="*/ 1010 h 17382"/>
                  <a:gd name="T58" fmla="*/ 1043 w 8630"/>
                  <a:gd name="T59" fmla="*/ 0 h 17382"/>
                  <a:gd name="T60" fmla="*/ 7584 w 8630"/>
                  <a:gd name="T61" fmla="*/ 0 h 17382"/>
                  <a:gd name="T62" fmla="*/ 8594 w 8630"/>
                  <a:gd name="T63" fmla="*/ 1010 h 17382"/>
                  <a:gd name="T64" fmla="*/ 8594 w 8630"/>
                  <a:gd name="T65" fmla="*/ 3320 h 1738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630"/>
                  <a:gd name="T100" fmla="*/ 0 h 17382"/>
                  <a:gd name="T101" fmla="*/ 8630 w 8630"/>
                  <a:gd name="T102" fmla="*/ 17382 h 17382"/>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630" h="17382">
                    <a:moveTo>
                      <a:pt x="8594" y="3320"/>
                    </a:moveTo>
                    <a:lnTo>
                      <a:pt x="8596" y="3320"/>
                    </a:lnTo>
                    <a:cubicBezTo>
                      <a:pt x="8614" y="3320"/>
                      <a:pt x="8629" y="3335"/>
                      <a:pt x="8629" y="3353"/>
                    </a:cubicBezTo>
                    <a:lnTo>
                      <a:pt x="8629" y="4419"/>
                    </a:lnTo>
                    <a:cubicBezTo>
                      <a:pt x="8629" y="4438"/>
                      <a:pt x="8614" y="4452"/>
                      <a:pt x="8596" y="4452"/>
                    </a:cubicBezTo>
                    <a:lnTo>
                      <a:pt x="8594" y="4452"/>
                    </a:lnTo>
                    <a:lnTo>
                      <a:pt x="8594" y="16371"/>
                    </a:lnTo>
                    <a:cubicBezTo>
                      <a:pt x="8594" y="16928"/>
                      <a:pt x="8141" y="17381"/>
                      <a:pt x="7584" y="17381"/>
                    </a:cubicBezTo>
                    <a:lnTo>
                      <a:pt x="1043" y="17381"/>
                    </a:lnTo>
                    <a:cubicBezTo>
                      <a:pt x="487" y="17381"/>
                      <a:pt x="33" y="16928"/>
                      <a:pt x="33" y="16371"/>
                    </a:cubicBezTo>
                    <a:lnTo>
                      <a:pt x="33" y="5859"/>
                    </a:lnTo>
                    <a:cubicBezTo>
                      <a:pt x="15" y="5859"/>
                      <a:pt x="0" y="5844"/>
                      <a:pt x="0" y="5826"/>
                    </a:cubicBezTo>
                    <a:lnTo>
                      <a:pt x="0" y="4760"/>
                    </a:lnTo>
                    <a:cubicBezTo>
                      <a:pt x="0" y="4741"/>
                      <a:pt x="15" y="4727"/>
                      <a:pt x="33" y="4727"/>
                    </a:cubicBezTo>
                    <a:lnTo>
                      <a:pt x="33" y="4452"/>
                    </a:lnTo>
                    <a:cubicBezTo>
                      <a:pt x="15" y="4452"/>
                      <a:pt x="0" y="4438"/>
                      <a:pt x="0" y="4419"/>
                    </a:cubicBezTo>
                    <a:lnTo>
                      <a:pt x="0" y="3353"/>
                    </a:lnTo>
                    <a:cubicBezTo>
                      <a:pt x="0" y="3335"/>
                      <a:pt x="15" y="3320"/>
                      <a:pt x="33" y="3320"/>
                    </a:cubicBezTo>
                    <a:lnTo>
                      <a:pt x="33" y="2704"/>
                    </a:lnTo>
                    <a:cubicBezTo>
                      <a:pt x="15" y="2704"/>
                      <a:pt x="0" y="2690"/>
                      <a:pt x="0" y="2672"/>
                    </a:cubicBezTo>
                    <a:lnTo>
                      <a:pt x="0" y="2075"/>
                    </a:lnTo>
                    <a:cubicBezTo>
                      <a:pt x="0" y="2057"/>
                      <a:pt x="15" y="2042"/>
                      <a:pt x="33" y="2042"/>
                    </a:cubicBezTo>
                    <a:lnTo>
                      <a:pt x="33" y="1010"/>
                    </a:lnTo>
                    <a:cubicBezTo>
                      <a:pt x="33" y="453"/>
                      <a:pt x="487" y="0"/>
                      <a:pt x="1043" y="0"/>
                    </a:cubicBezTo>
                    <a:lnTo>
                      <a:pt x="7584" y="0"/>
                    </a:lnTo>
                    <a:cubicBezTo>
                      <a:pt x="8141" y="0"/>
                      <a:pt x="8594" y="453"/>
                      <a:pt x="8594" y="1010"/>
                    </a:cubicBezTo>
                    <a:lnTo>
                      <a:pt x="8594" y="3320"/>
                    </a:lnTo>
                  </a:path>
                </a:pathLst>
              </a:custGeom>
              <a:solidFill>
                <a:schemeClr val="bg1">
                  <a:lumMod val="95000"/>
                </a:schemeClr>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14" name="i$1ïḓè"/>
              <p:cNvSpPr/>
              <p:nvPr/>
            </p:nvSpPr>
            <p:spPr bwMode="auto">
              <a:xfrm>
                <a:off x="6079710" y="3420745"/>
                <a:ext cx="1141478" cy="2334867"/>
              </a:xfrm>
              <a:custGeom>
                <a:gdLst>
                  <a:gd name="T0" fmla="*/ 947 w 8436"/>
                  <a:gd name="T1" fmla="*/ 17255 h 17256"/>
                  <a:gd name="T2" fmla="*/ 0 w 8436"/>
                  <a:gd name="T3" fmla="*/ 16308 h 17256"/>
                  <a:gd name="T4" fmla="*/ 0 w 8436"/>
                  <a:gd name="T5" fmla="*/ 947 h 17256"/>
                  <a:gd name="T6" fmla="*/ 947 w 8436"/>
                  <a:gd name="T7" fmla="*/ 0 h 17256"/>
                  <a:gd name="T8" fmla="*/ 7488 w 8436"/>
                  <a:gd name="T9" fmla="*/ 0 h 17256"/>
                  <a:gd name="T10" fmla="*/ 8435 w 8436"/>
                  <a:gd name="T11" fmla="*/ 947 h 17256"/>
                  <a:gd name="T12" fmla="*/ 8435 w 8436"/>
                  <a:gd name="T13" fmla="*/ 16308 h 17256"/>
                  <a:gd name="T14" fmla="*/ 7488 w 8436"/>
                  <a:gd name="T15" fmla="*/ 17255 h 17256"/>
                  <a:gd name="T16" fmla="*/ 947 w 8436"/>
                  <a:gd name="T17" fmla="*/ 17255 h 1725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436"/>
                  <a:gd name="T28" fmla="*/ 0 h 17256"/>
                  <a:gd name="T29" fmla="*/ 8436 w 8436"/>
                  <a:gd name="T30" fmla="*/ 17256 h 17256"/>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436" h="17256">
                    <a:moveTo>
                      <a:pt x="947" y="17255"/>
                    </a:moveTo>
                    <a:cubicBezTo>
                      <a:pt x="425" y="17255"/>
                      <a:pt x="0" y="16831"/>
                      <a:pt x="0" y="16308"/>
                    </a:cubicBezTo>
                    <a:lnTo>
                      <a:pt x="0" y="947"/>
                    </a:lnTo>
                    <a:cubicBezTo>
                      <a:pt x="0" y="425"/>
                      <a:pt x="425" y="0"/>
                      <a:pt x="947" y="0"/>
                    </a:cubicBezTo>
                    <a:lnTo>
                      <a:pt x="7488" y="0"/>
                    </a:lnTo>
                    <a:cubicBezTo>
                      <a:pt x="8010" y="0"/>
                      <a:pt x="8435" y="425"/>
                      <a:pt x="8435" y="947"/>
                    </a:cubicBezTo>
                    <a:lnTo>
                      <a:pt x="8435" y="16308"/>
                    </a:lnTo>
                    <a:cubicBezTo>
                      <a:pt x="8435" y="16831"/>
                      <a:pt x="8010" y="17255"/>
                      <a:pt x="7488" y="17255"/>
                    </a:cubicBezTo>
                    <a:lnTo>
                      <a:pt x="947" y="17255"/>
                    </a:lnTo>
                  </a:path>
                </a:pathLst>
              </a:custGeom>
              <a:solidFill>
                <a:schemeClr val="bg1">
                  <a:lumMod val="95000"/>
                </a:schemeClr>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15" name="iṥliḍê"/>
              <p:cNvSpPr/>
              <p:nvPr/>
            </p:nvSpPr>
            <p:spPr>
              <a:xfrm>
                <a:off x="6122372" y="3614074"/>
                <a:ext cx="1056157" cy="18736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sz="2200"/>
              </a:p>
            </p:txBody>
          </p:sp>
          <p:sp>
            <p:nvSpPr>
              <p:cNvPr id="16" name="íślïḋe"/>
              <p:cNvSpPr/>
              <p:nvPr/>
            </p:nvSpPr>
            <p:spPr bwMode="auto">
              <a:xfrm>
                <a:off x="6122372" y="3608075"/>
                <a:ext cx="1056157" cy="1879622"/>
              </a:xfrm>
              <a:prstGeom prst="rect">
                <a:avLst/>
              </a:prstGeom>
              <a:blipFill>
                <a:blip r:embed="rId6"/>
                <a:stretch>
                  <a:fillRect l="-109495" r="-106893"/>
                </a:stretch>
              </a:blip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p>
            </p:txBody>
          </p:sp>
          <p:sp>
            <p:nvSpPr>
              <p:cNvPr id="17" name="íŝļíḓé"/>
              <p:cNvSpPr/>
              <p:nvPr/>
            </p:nvSpPr>
            <p:spPr bwMode="auto">
              <a:xfrm>
                <a:off x="6469352" y="3539487"/>
                <a:ext cx="35205" cy="35205"/>
              </a:xfrm>
              <a:custGeom>
                <a:gdLst>
                  <a:gd name="T0" fmla="*/ 130 w 260"/>
                  <a:gd name="T1" fmla="*/ 260 h 261"/>
                  <a:gd name="T2" fmla="*/ 0 w 260"/>
                  <a:gd name="T3" fmla="*/ 130 h 261"/>
                  <a:gd name="T4" fmla="*/ 130 w 260"/>
                  <a:gd name="T5" fmla="*/ 0 h 261"/>
                  <a:gd name="T6" fmla="*/ 259 w 260"/>
                  <a:gd name="T7" fmla="*/ 130 h 261"/>
                  <a:gd name="T8" fmla="*/ 130 w 260"/>
                  <a:gd name="T9" fmla="*/ 260 h 261"/>
                  <a:gd name="T10" fmla="*/ 0 60000 65536"/>
                  <a:gd name="T11" fmla="*/ 0 60000 65536"/>
                  <a:gd name="T12" fmla="*/ 0 60000 65536"/>
                  <a:gd name="T13" fmla="*/ 0 60000 65536"/>
                  <a:gd name="T14" fmla="*/ 0 60000 65536"/>
                  <a:gd name="T15" fmla="*/ 0 w 260"/>
                  <a:gd name="T16" fmla="*/ 0 h 261"/>
                  <a:gd name="T17" fmla="*/ 260 w 260"/>
                  <a:gd name="T18" fmla="*/ 261 h 261"/>
                </a:gdLst>
                <a:cxnLst>
                  <a:cxn ang="T10">
                    <a:pos x="T0" y="T1"/>
                  </a:cxn>
                  <a:cxn ang="T11">
                    <a:pos x="T2" y="T3"/>
                  </a:cxn>
                  <a:cxn ang="T12">
                    <a:pos x="T4" y="T5"/>
                  </a:cxn>
                  <a:cxn ang="T13">
                    <a:pos x="T6" y="T7"/>
                  </a:cxn>
                  <a:cxn ang="T14">
                    <a:pos x="T8" y="T9"/>
                  </a:cxn>
                </a:cxnLst>
                <a:rect l="T15" t="T16" r="T17" b="T18"/>
                <a:pathLst>
                  <a:path w="260" h="261">
                    <a:moveTo>
                      <a:pt x="130" y="260"/>
                    </a:moveTo>
                    <a:cubicBezTo>
                      <a:pt x="58" y="260"/>
                      <a:pt x="0" y="202"/>
                      <a:pt x="0" y="130"/>
                    </a:cubicBezTo>
                    <a:cubicBezTo>
                      <a:pt x="0" y="58"/>
                      <a:pt x="58" y="0"/>
                      <a:pt x="130" y="0"/>
                    </a:cubicBezTo>
                    <a:cubicBezTo>
                      <a:pt x="201" y="0"/>
                      <a:pt x="259" y="58"/>
                      <a:pt x="259" y="130"/>
                    </a:cubicBezTo>
                    <a:cubicBezTo>
                      <a:pt x="259" y="202"/>
                      <a:pt x="201" y="260"/>
                      <a:pt x="130" y="260"/>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18" name="ïS1iḑè"/>
              <p:cNvSpPr/>
              <p:nvPr/>
            </p:nvSpPr>
            <p:spPr bwMode="auto">
              <a:xfrm>
                <a:off x="6636427" y="3475641"/>
                <a:ext cx="25658" cy="25658"/>
              </a:xfrm>
              <a:custGeom>
                <a:gdLst>
                  <a:gd name="T0" fmla="*/ 95 w 191"/>
                  <a:gd name="T1" fmla="*/ 190 h 191"/>
                  <a:gd name="T2" fmla="*/ 0 w 191"/>
                  <a:gd name="T3" fmla="*/ 95 h 191"/>
                  <a:gd name="T4" fmla="*/ 95 w 191"/>
                  <a:gd name="T5" fmla="*/ 0 h 191"/>
                  <a:gd name="T6" fmla="*/ 190 w 191"/>
                  <a:gd name="T7" fmla="*/ 95 h 191"/>
                  <a:gd name="T8" fmla="*/ 95 w 191"/>
                  <a:gd name="T9" fmla="*/ 190 h 191"/>
                  <a:gd name="T10" fmla="*/ 0 60000 65536"/>
                  <a:gd name="T11" fmla="*/ 0 60000 65536"/>
                  <a:gd name="T12" fmla="*/ 0 60000 65536"/>
                  <a:gd name="T13" fmla="*/ 0 60000 65536"/>
                  <a:gd name="T14" fmla="*/ 0 60000 65536"/>
                  <a:gd name="T15" fmla="*/ 0 w 191"/>
                  <a:gd name="T16" fmla="*/ 0 h 191"/>
                  <a:gd name="T17" fmla="*/ 191 w 191"/>
                  <a:gd name="T18" fmla="*/ 191 h 191"/>
                </a:gdLst>
                <a:cxnLst>
                  <a:cxn ang="T10">
                    <a:pos x="T0" y="T1"/>
                  </a:cxn>
                  <a:cxn ang="T11">
                    <a:pos x="T2" y="T3"/>
                  </a:cxn>
                  <a:cxn ang="T12">
                    <a:pos x="T4" y="T5"/>
                  </a:cxn>
                  <a:cxn ang="T13">
                    <a:pos x="T6" y="T7"/>
                  </a:cxn>
                  <a:cxn ang="T14">
                    <a:pos x="T8" y="T9"/>
                  </a:cxn>
                </a:cxnLst>
                <a:rect l="T15" t="T16" r="T17" b="T18"/>
                <a:pathLst>
                  <a:path w="191" h="191">
                    <a:moveTo>
                      <a:pt x="95" y="190"/>
                    </a:moveTo>
                    <a:cubicBezTo>
                      <a:pt x="42" y="190"/>
                      <a:pt x="0" y="147"/>
                      <a:pt x="0" y="95"/>
                    </a:cubicBezTo>
                    <a:cubicBezTo>
                      <a:pt x="0" y="43"/>
                      <a:pt x="42" y="0"/>
                      <a:pt x="95" y="0"/>
                    </a:cubicBezTo>
                    <a:cubicBezTo>
                      <a:pt x="147" y="0"/>
                      <a:pt x="190" y="43"/>
                      <a:pt x="190" y="95"/>
                    </a:cubicBezTo>
                    <a:cubicBezTo>
                      <a:pt x="190" y="147"/>
                      <a:pt x="147" y="190"/>
                      <a:pt x="95" y="190"/>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19" name="íşḻïḑe"/>
              <p:cNvSpPr/>
              <p:nvPr/>
            </p:nvSpPr>
            <p:spPr bwMode="auto">
              <a:xfrm>
                <a:off x="6567210" y="3549034"/>
                <a:ext cx="163495" cy="17304"/>
              </a:xfrm>
              <a:custGeom>
                <a:gdLst>
                  <a:gd name="T0" fmla="*/ 1143 w 1209"/>
                  <a:gd name="T1" fmla="*/ 129 h 130"/>
                  <a:gd name="T2" fmla="*/ 64 w 1209"/>
                  <a:gd name="T3" fmla="*/ 129 h 130"/>
                  <a:gd name="T4" fmla="*/ 0 w 1209"/>
                  <a:gd name="T5" fmla="*/ 65 h 130"/>
                  <a:gd name="T6" fmla="*/ 64 w 1209"/>
                  <a:gd name="T7" fmla="*/ 0 h 130"/>
                  <a:gd name="T8" fmla="*/ 1143 w 1209"/>
                  <a:gd name="T9" fmla="*/ 0 h 130"/>
                  <a:gd name="T10" fmla="*/ 1208 w 1209"/>
                  <a:gd name="T11" fmla="*/ 65 h 130"/>
                  <a:gd name="T12" fmla="*/ 1143 w 1209"/>
                  <a:gd name="T13" fmla="*/ 129 h 130"/>
                  <a:gd name="T14" fmla="*/ 0 60000 65536"/>
                  <a:gd name="T15" fmla="*/ 0 60000 65536"/>
                  <a:gd name="T16" fmla="*/ 0 60000 65536"/>
                  <a:gd name="T17" fmla="*/ 0 60000 65536"/>
                  <a:gd name="T18" fmla="*/ 0 60000 65536"/>
                  <a:gd name="T19" fmla="*/ 0 60000 65536"/>
                  <a:gd name="T20" fmla="*/ 0 60000 65536"/>
                  <a:gd name="T21" fmla="*/ 0 w 1209"/>
                  <a:gd name="T22" fmla="*/ 0 h 130"/>
                  <a:gd name="T23" fmla="*/ 1209 w 1209"/>
                  <a:gd name="T24" fmla="*/ 130 h 130"/>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1209" h="130">
                    <a:moveTo>
                      <a:pt x="1143" y="129"/>
                    </a:moveTo>
                    <a:lnTo>
                      <a:pt x="64" y="129"/>
                    </a:lnTo>
                    <a:cubicBezTo>
                      <a:pt x="29" y="129"/>
                      <a:pt x="0" y="100"/>
                      <a:pt x="0" y="65"/>
                    </a:cubicBezTo>
                    <a:cubicBezTo>
                      <a:pt x="0" y="29"/>
                      <a:pt x="29" y="0"/>
                      <a:pt x="64" y="0"/>
                    </a:cubicBezTo>
                    <a:lnTo>
                      <a:pt x="1143" y="0"/>
                    </a:lnTo>
                    <a:cubicBezTo>
                      <a:pt x="1179" y="0"/>
                      <a:pt x="1208" y="29"/>
                      <a:pt x="1208" y="65"/>
                    </a:cubicBezTo>
                    <a:cubicBezTo>
                      <a:pt x="1208" y="100"/>
                      <a:pt x="1179" y="129"/>
                      <a:pt x="1143" y="129"/>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0" name="í$1iḑè"/>
              <p:cNvSpPr/>
              <p:nvPr/>
            </p:nvSpPr>
            <p:spPr bwMode="auto">
              <a:xfrm>
                <a:off x="6569001" y="5544381"/>
                <a:ext cx="160511" cy="160511"/>
              </a:xfrm>
              <a:custGeom>
                <a:gdLst>
                  <a:gd name="T0" fmla="*/ 84 w 1187"/>
                  <a:gd name="T1" fmla="*/ 593 h 1186"/>
                  <a:gd name="T2" fmla="*/ 593 w 1187"/>
                  <a:gd name="T3" fmla="*/ 1102 h 1186"/>
                  <a:gd name="T4" fmla="*/ 1102 w 1187"/>
                  <a:gd name="T5" fmla="*/ 593 h 1186"/>
                  <a:gd name="T6" fmla="*/ 593 w 1187"/>
                  <a:gd name="T7" fmla="*/ 83 h 1186"/>
                  <a:gd name="T8" fmla="*/ 84 w 1187"/>
                  <a:gd name="T9" fmla="*/ 593 h 1186"/>
                  <a:gd name="T10" fmla="*/ 0 w 1187"/>
                  <a:gd name="T11" fmla="*/ 593 h 1186"/>
                  <a:gd name="T12" fmla="*/ 593 w 1187"/>
                  <a:gd name="T13" fmla="*/ 0 h 1186"/>
                  <a:gd name="T14" fmla="*/ 1186 w 1187"/>
                  <a:gd name="T15" fmla="*/ 593 h 1186"/>
                  <a:gd name="T16" fmla="*/ 593 w 1187"/>
                  <a:gd name="T17" fmla="*/ 1185 h 1186"/>
                  <a:gd name="T18" fmla="*/ 0 w 1187"/>
                  <a:gd name="T19" fmla="*/ 593 h 118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87"/>
                  <a:gd name="T31" fmla="*/ 0 h 1186"/>
                  <a:gd name="T32" fmla="*/ 1187 w 1187"/>
                  <a:gd name="T33" fmla="*/ 1186 h 1186"/>
                </a:gd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87" h="1186">
                    <a:moveTo>
                      <a:pt x="84" y="593"/>
                    </a:moveTo>
                    <a:cubicBezTo>
                      <a:pt x="84" y="874"/>
                      <a:pt x="312" y="1102"/>
                      <a:pt x="593" y="1102"/>
                    </a:cubicBezTo>
                    <a:cubicBezTo>
                      <a:pt x="874" y="1102"/>
                      <a:pt x="1102" y="874"/>
                      <a:pt x="1102" y="593"/>
                    </a:cubicBezTo>
                    <a:cubicBezTo>
                      <a:pt x="1102" y="312"/>
                      <a:pt x="874" y="83"/>
                      <a:pt x="593" y="83"/>
                    </a:cubicBezTo>
                    <a:cubicBezTo>
                      <a:pt x="312" y="83"/>
                      <a:pt x="84" y="312"/>
                      <a:pt x="84" y="593"/>
                    </a:cubicBezTo>
                    <a:close/>
                    <a:moveTo>
                      <a:pt x="0" y="593"/>
                    </a:moveTo>
                    <a:cubicBezTo>
                      <a:pt x="0" y="266"/>
                      <a:pt x="266" y="0"/>
                      <a:pt x="593" y="0"/>
                    </a:cubicBezTo>
                    <a:cubicBezTo>
                      <a:pt x="920" y="0"/>
                      <a:pt x="1186" y="266"/>
                      <a:pt x="1186" y="593"/>
                    </a:cubicBezTo>
                    <a:cubicBezTo>
                      <a:pt x="1186" y="920"/>
                      <a:pt x="920" y="1185"/>
                      <a:pt x="593" y="1185"/>
                    </a:cubicBezTo>
                    <a:cubicBezTo>
                      <a:pt x="266" y="1185"/>
                      <a:pt x="0" y="920"/>
                      <a:pt x="0" y="593"/>
                    </a:cubicBezTo>
                    <a:close/>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grpSp>
      </p:gr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4294967295"/>
          </p:nvPr>
        </p:nvSpPr>
        <p:spPr>
          <a:xfrm>
            <a:off x="3014805" y="1537698"/>
            <a:ext cx="8845501" cy="4309939"/>
          </a:xfrm>
          <a:prstGeom prst="rect">
            <a:avLst/>
          </a:prstGeom>
        </p:spPr>
        <p:txBody>
          <a:bodyPr numCol="1">
            <a:noAutofit/>
            <a:scene3d>
              <a:camera prst="orthographicFront"/>
              <a:lightRig rig="threePt" dir="t"/>
            </a:scene3d>
            <a:sp3d extrusionH="57150">
              <a:bevelT w="38100" h="38100"/>
            </a:sp3d>
          </a:bodyPr>
          <a:lstStyle/>
          <a:p>
            <a:pPr marL="457200" indent="0">
              <a:lnSpc>
                <a:spcPct val="135000"/>
              </a:lnSpc>
              <a:buNone/>
            </a:pPr>
            <a:r>
              <a:rPr lang="zh-CN" altLang="en-US" b="1">
                <a:solidFill>
                  <a:srgbClr val="002060"/>
                </a:solidFill>
              </a:rPr>
              <a:t>读完本章之后，你应当能够：</a:t>
            </a:r>
            <a:endParaRPr lang="zh-CN" altLang="en-US" b="1">
              <a:solidFill>
                <a:srgbClr val="002060"/>
              </a:solidFill>
            </a:endParaRPr>
          </a:p>
          <a:p>
            <a:pPr marL="800100" indent="-342900">
              <a:lnSpc>
                <a:spcPct val="135000"/>
              </a:lnSpc>
              <a:buFont typeface="Arial" pitchFamily="34" charset="0"/>
              <a:buChar char="⁞"/>
            </a:pPr>
            <a:r>
              <a:rPr lang="en-US" altLang="zh-CN" b="1"/>
              <a:t>1.</a:t>
            </a:r>
            <a:r>
              <a:rPr lang="zh-CN" altLang="en-US" b="1"/>
              <a:t>了解技能薪酬体系的特点和适用范围</a:t>
            </a:r>
            <a:endParaRPr lang="zh-CN" altLang="en-US" b="1"/>
          </a:p>
          <a:p>
            <a:pPr marL="800100" indent="-342900">
              <a:lnSpc>
                <a:spcPct val="135000"/>
              </a:lnSpc>
              <a:buFont typeface="Arial" pitchFamily="34" charset="0"/>
              <a:buChar char="⁞"/>
            </a:pPr>
            <a:r>
              <a:rPr lang="en-US" altLang="zh-CN" b="1"/>
              <a:t>2.</a:t>
            </a:r>
            <a:r>
              <a:rPr lang="zh-CN" altLang="en-US" b="1"/>
              <a:t>熟悉技能薪酬体系的优点和缺点</a:t>
            </a:r>
            <a:endParaRPr lang="zh-CN" altLang="en-US" b="1"/>
          </a:p>
          <a:p>
            <a:pPr marL="800100" indent="-342900">
              <a:lnSpc>
                <a:spcPct val="135000"/>
              </a:lnSpc>
              <a:buFont typeface="Arial" pitchFamily="34" charset="0"/>
              <a:buChar char="⁞"/>
            </a:pPr>
            <a:r>
              <a:rPr lang="en-US" altLang="zh-CN" b="1"/>
              <a:t>3.</a:t>
            </a:r>
            <a:r>
              <a:rPr lang="zh-CN" altLang="en-US" b="1"/>
              <a:t>掌握技能薪酬体系的设计流程和实施技巧</a:t>
            </a:r>
            <a:endParaRPr lang="zh-CN" altLang="en-US" b="1"/>
          </a:p>
          <a:p>
            <a:pPr marL="800100" indent="-342900">
              <a:lnSpc>
                <a:spcPct val="135000"/>
              </a:lnSpc>
              <a:buFont typeface="Arial" pitchFamily="34" charset="0"/>
              <a:buChar char="⁞"/>
            </a:pPr>
            <a:r>
              <a:rPr lang="en-US" altLang="zh-CN" b="1"/>
              <a:t>4.</a:t>
            </a:r>
            <a:r>
              <a:rPr lang="zh-CN" altLang="en-US" b="1"/>
              <a:t>明确能力的定义及其与一般意义上的能力的区别</a:t>
            </a:r>
            <a:endParaRPr lang="zh-CN" altLang="en-US" b="1"/>
          </a:p>
          <a:p>
            <a:pPr marL="800100" indent="-342900">
              <a:lnSpc>
                <a:spcPct val="135000"/>
              </a:lnSpc>
              <a:buFont typeface="Arial" pitchFamily="34" charset="0"/>
              <a:buChar char="⁞"/>
            </a:pPr>
            <a:r>
              <a:rPr lang="en-US" altLang="zh-CN" b="1"/>
              <a:t>5.</a:t>
            </a:r>
            <a:r>
              <a:rPr lang="zh-CN" altLang="en-US" b="1"/>
              <a:t>了解能力模型的类型和作用</a:t>
            </a:r>
            <a:endParaRPr lang="zh-CN" altLang="en-US" b="1"/>
          </a:p>
          <a:p>
            <a:pPr marL="800100" indent="-342900">
              <a:lnSpc>
                <a:spcPct val="135000"/>
              </a:lnSpc>
              <a:buFont typeface="Arial" pitchFamily="34" charset="0"/>
              <a:buChar char="⁞"/>
            </a:pPr>
            <a:r>
              <a:rPr lang="en-US" altLang="zh-CN" b="1"/>
              <a:t>6.</a:t>
            </a:r>
            <a:r>
              <a:rPr lang="zh-CN" altLang="en-US" b="1"/>
              <a:t>说明将能力与薪酬挂钩的几种不同方案</a:t>
            </a:r>
            <a:endParaRPr lang="zh-CN" altLang="en-US" b="1"/>
          </a:p>
          <a:p>
            <a:pPr marL="800100" indent="-342900">
              <a:lnSpc>
                <a:spcPct val="135000"/>
              </a:lnSpc>
              <a:buFont typeface="Arial" pitchFamily="34" charset="0"/>
              <a:buChar char="⁞"/>
            </a:pPr>
            <a:r>
              <a:rPr lang="en-US" altLang="zh-CN" b="1"/>
              <a:t>7.</a:t>
            </a:r>
            <a:r>
              <a:rPr lang="zh-CN" altLang="en-US" b="1"/>
              <a:t>了解职位薪酬体系、技能薪酬体系、能力薪酬体系之间的区别</a:t>
            </a:r>
            <a:endParaRPr lang="zh-CN" altLang="en-US" b="1"/>
          </a:p>
        </p:txBody>
      </p:sp>
      <p:sp>
        <p:nvSpPr>
          <p:cNvPr id="18" name="íṩḷiďè"/>
          <p:cNvSpPr/>
          <p:nvPr/>
        </p:nvSpPr>
        <p:spPr bwMode="auto">
          <a:xfrm>
            <a:off x="980814" y="2529452"/>
            <a:ext cx="2267606" cy="2267606"/>
          </a:xfrm>
          <a:custGeom>
            <a:gdLst>
              <a:gd name="connsiteX0" fmla="*/ 0 w 2267606"/>
              <a:gd name="connsiteY0" fmla="*/ 0 h 2267606"/>
              <a:gd name="connsiteX1" fmla="*/ 1133803 w 2267606"/>
              <a:gd name="connsiteY1" fmla="*/ 0 h 2267606"/>
              <a:gd name="connsiteX2" fmla="*/ 2267606 w 2267606"/>
              <a:gd name="connsiteY2" fmla="*/ 1133803 h 2267606"/>
              <a:gd name="connsiteX3" fmla="*/ 1133803 w 2267606"/>
              <a:gd name="connsiteY3" fmla="*/ 2267606 h 2267606"/>
              <a:gd name="connsiteX4" fmla="*/ 0 w 2267606"/>
              <a:gd name="connsiteY4" fmla="*/ 1133803 h 2267606"/>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67606" h="2267606">
                <a:moveTo>
                  <a:pt x="0" y="0"/>
                </a:moveTo>
                <a:lnTo>
                  <a:pt x="1133803" y="0"/>
                </a:lnTo>
                <a:cubicBezTo>
                  <a:pt x="1759985" y="0"/>
                  <a:pt x="2267606" y="507621"/>
                  <a:pt x="2267606" y="1133803"/>
                </a:cubicBezTo>
                <a:cubicBezTo>
                  <a:pt x="2267606" y="1759985"/>
                  <a:pt x="1759985" y="2267606"/>
                  <a:pt x="1133803" y="2267606"/>
                </a:cubicBezTo>
                <a:cubicBezTo>
                  <a:pt x="507621" y="2267606"/>
                  <a:pt x="0" y="1759985"/>
                  <a:pt x="0" y="1133803"/>
                </a:cubicBezTo>
                <a:close/>
              </a:path>
            </a:pathLst>
          </a:custGeom>
          <a:blipFill>
            <a:blip r:embed="rId2"/>
            <a:stretch>
              <a:fillRect l="-39107" r="-38671"/>
            </a:stretch>
          </a:blipFill>
          <a:ln w="12700" cap="flat" cmpd="sng" algn="ctr">
            <a:noFill/>
            <a:prstDash val="solid"/>
            <a:miter lim="800000"/>
          </a:ln>
          <a:effectLst/>
          <a:extLst>
            <a:ext uri="{91240B29-F687-4F45-9708-019B960494DF}">
              <a14:hiddenLine xmlns:a14="http://schemas.microsoft.com/office/drawing/2010/main" w="9525">
                <a:solidFill>
                  <a:srgbClr val="000000"/>
                </a:solidFill>
                <a:round/>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p>
        </p:txBody>
      </p:sp>
      <p:sp>
        <p:nvSpPr>
          <p:cNvPr id="20" name="Text Box 2"/>
          <p:cNvSpPr txBox="1">
            <a:spLocks noChangeArrowheads="1"/>
          </p:cNvSpPr>
          <p:nvPr/>
        </p:nvSpPr>
        <p:spPr>
          <a:xfrm>
            <a:off x="0" y="1"/>
            <a:ext cx="12192000" cy="836680"/>
          </a:xfrm>
          <a:prstGeom prst="rect">
            <a:avLst/>
          </a:prstGeom>
          <a:solidFill>
            <a:srgbClr val="0000CC"/>
          </a:solidFill>
        </p:spPr>
        <p:txBody>
          <a:bodyPr vert="horz" lIns="91440" tIns="45720" rIns="91440" bIns="45720" rtlCol="0" anchor="ctr" anchorCtr="1">
            <a:normAutofit/>
          </a:bodyPr>
          <a:lstStyle>
            <a:defPPr>
              <a:defRPr lang="zh-CN"/>
            </a:defPPr>
            <a:lvl1pPr marL="0" algn="l" defTabSz="914400" rtl="0" eaLnBrk="1" latinLnBrk="0" hangingPunct="1">
              <a:lnSpc>
                <a:spcPct val="90000"/>
              </a:lnSpc>
              <a:spcBef>
                <a:spcPct val="0"/>
              </a:spcBef>
              <a:buNone/>
              <a:defRPr sz="28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mtClean="0">
                <a:solidFill>
                  <a:schemeClr val="bg1"/>
                </a:solidFill>
              </a:rPr>
              <a:t>学习目标</a:t>
            </a:r>
            <a:endParaRPr lang="zh-CN" altLang="en-US" sz="3200">
              <a:solidFill>
                <a:schemeClr val="bg1"/>
              </a:solidFill>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Text Box 2"/>
          <p:cNvSpPr>
            <a:spLocks noGrp="1" noChangeArrowheads="1"/>
          </p:cNvSpPr>
          <p:nvPr>
            <p:ph type="title"/>
          </p:nvPr>
        </p:nvSpPr>
        <p:spPr>
          <a:xfrm>
            <a:off x="0" y="1"/>
            <a:ext cx="12192000" cy="836680"/>
          </a:xfrm>
          <a:solidFill>
            <a:srgbClr val="0000CC"/>
          </a:solidFill>
        </p:spPr>
        <p:txBody>
          <a:bodyPr anchor="ctr" anchorCtr="1">
            <a:normAutofit/>
          </a:bodyPr>
          <a:lstStyle/>
          <a:p>
            <a:r>
              <a:rPr lang="zh-CN" altLang="en-US" sz="3200" smtClean="0">
                <a:solidFill>
                  <a:schemeClr val="bg1"/>
                </a:solidFill>
                <a:latin typeface="+mj-ea"/>
              </a:rPr>
              <a:t>引例</a:t>
            </a:r>
            <a:r>
              <a:rPr lang="en-US" altLang="zh-CN" sz="3200" smtClean="0">
                <a:solidFill>
                  <a:schemeClr val="bg1"/>
                </a:solidFill>
                <a:latin typeface="+mj-ea"/>
              </a:rPr>
              <a:t>——</a:t>
            </a:r>
            <a:r>
              <a:rPr lang="zh-CN" altLang="en-US" sz="3200">
                <a:solidFill>
                  <a:schemeClr val="bg1"/>
                </a:solidFill>
                <a:latin typeface="+mj-ea"/>
              </a:rPr>
              <a:t>印刷企业的生产岗位及技能等级</a:t>
            </a:r>
            <a:endParaRPr lang="zh-CN" altLang="en-US" sz="3200">
              <a:solidFill>
                <a:schemeClr val="bg1"/>
              </a:solidFill>
              <a:latin typeface="+mj-ea"/>
            </a:endParaRPr>
          </a:p>
        </p:txBody>
      </p:sp>
      <p:sp>
        <p:nvSpPr>
          <p:cNvPr id="6" name="文本框 3"/>
          <p:cNvSpPr txBox="1"/>
          <p:nvPr/>
        </p:nvSpPr>
        <p:spPr>
          <a:xfrm>
            <a:off x="754744" y="1446809"/>
            <a:ext cx="10740570" cy="4093428"/>
          </a:xfrm>
          <a:prstGeom prst="rect">
            <a:avLst/>
          </a:prstGeom>
          <a:solidFill>
            <a:srgbClr val="0070C0">
              <a:alpha val="50000"/>
            </a:srgb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t>目前我国的书刊印刷企业用工方式非常灵活，员工流动性很大，产生劳资纠纷的几率也较高，其根源往往在于薪酬，而决定薪酬的一大因素是岗位及技能等级</a:t>
            </a:r>
            <a:r>
              <a:rPr lang="zh-CN" altLang="en-US" sz="2000" smtClean="0"/>
              <a:t>。</a:t>
            </a:r>
            <a:endParaRPr lang="en-US" altLang="zh-CN" sz="2000" smtClean="0"/>
          </a:p>
          <a:p>
            <a:endParaRPr lang="zh-CN" altLang="en-US" sz="2000"/>
          </a:p>
          <a:p>
            <a:r>
              <a:rPr lang="en-US" altLang="zh-CN" sz="2000"/>
              <a:t>1.</a:t>
            </a:r>
            <a:r>
              <a:rPr lang="zh-CN" altLang="en-US" sz="2000"/>
              <a:t>岗位及技能等级设置的考虑</a:t>
            </a:r>
            <a:r>
              <a:rPr lang="zh-CN" altLang="en-US" sz="2000" smtClean="0"/>
              <a:t>因素</a:t>
            </a:r>
            <a:endParaRPr lang="en-US" altLang="zh-CN" sz="2000" smtClean="0"/>
          </a:p>
          <a:p>
            <a:endParaRPr lang="zh-CN" altLang="en-US" sz="2000"/>
          </a:p>
          <a:p>
            <a:r>
              <a:rPr lang="zh-CN" altLang="en-US" sz="2000"/>
              <a:t>岗位设置技术的操作性强，必须符合工作量的要求，并且在岗位设置之前，需清理专业、职业、工种、岗位四者的关系。</a:t>
            </a:r>
            <a:endParaRPr lang="zh-CN" altLang="en-US" sz="2000"/>
          </a:p>
          <a:p>
            <a:r>
              <a:rPr lang="zh-CN" altLang="en-US" sz="2000"/>
              <a:t>岗位是工种的延伸和细化。技能等级是岗位技术高低与复杂程度的客观反映</a:t>
            </a:r>
            <a:r>
              <a:rPr lang="zh-CN" altLang="en-US" sz="2000" smtClean="0"/>
              <a:t>。</a:t>
            </a:r>
            <a:endParaRPr lang="en-US" altLang="zh-CN" sz="2000" smtClean="0"/>
          </a:p>
          <a:p>
            <a:endParaRPr lang="zh-CN" altLang="en-US" sz="2000"/>
          </a:p>
          <a:p>
            <a:r>
              <a:rPr lang="en-US" altLang="zh-CN" sz="2000"/>
              <a:t>2.</a:t>
            </a:r>
            <a:r>
              <a:rPr lang="zh-CN" altLang="en-US" sz="2000"/>
              <a:t>岗位及技能等级设置的</a:t>
            </a:r>
            <a:r>
              <a:rPr lang="zh-CN" altLang="en-US" sz="2000" smtClean="0"/>
              <a:t>依据</a:t>
            </a:r>
            <a:endParaRPr lang="en-US" altLang="zh-CN" sz="2000" smtClean="0"/>
          </a:p>
          <a:p>
            <a:endParaRPr lang="zh-CN" altLang="en-US" sz="2000"/>
          </a:p>
          <a:p>
            <a:r>
              <a:rPr lang="zh-CN" altLang="en-US" sz="2000"/>
              <a:t>岗位设置依据</a:t>
            </a:r>
            <a:r>
              <a:rPr lang="en-US" altLang="zh-CN" sz="2000"/>
              <a:t>《</a:t>
            </a:r>
            <a:r>
              <a:rPr lang="zh-CN" altLang="en-US" sz="2000"/>
              <a:t>中国人民共和国职业分类大典</a:t>
            </a:r>
            <a:r>
              <a:rPr lang="en-US" altLang="zh-CN" sz="2000"/>
              <a:t>》</a:t>
            </a:r>
            <a:r>
              <a:rPr lang="zh-CN" altLang="en-US" sz="2000"/>
              <a:t>和</a:t>
            </a:r>
            <a:r>
              <a:rPr lang="en-US" altLang="zh-CN" sz="2000"/>
              <a:t>《</a:t>
            </a:r>
            <a:r>
              <a:rPr lang="zh-CN" altLang="en-US" sz="2000"/>
              <a:t>中华人民共和国工种分类目录</a:t>
            </a:r>
            <a:r>
              <a:rPr lang="en-US" altLang="zh-CN" sz="2000"/>
              <a:t>》</a:t>
            </a:r>
            <a:r>
              <a:rPr lang="zh-CN" altLang="en-US" sz="2000"/>
              <a:t>进行工作分析。</a:t>
            </a:r>
            <a:endParaRPr lang="zh-CN" altLang="en-US" sz="2000"/>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Text Box 2"/>
          <p:cNvSpPr>
            <a:spLocks noGrp="1" noChangeArrowheads="1"/>
          </p:cNvSpPr>
          <p:nvPr>
            <p:ph type="title"/>
          </p:nvPr>
        </p:nvSpPr>
        <p:spPr>
          <a:xfrm>
            <a:off x="0" y="1"/>
            <a:ext cx="12192000" cy="836680"/>
          </a:xfrm>
          <a:solidFill>
            <a:srgbClr val="0000CC"/>
          </a:solidFill>
        </p:spPr>
        <p:txBody>
          <a:bodyPr anchor="ctr" anchorCtr="1">
            <a:normAutofit/>
          </a:bodyPr>
          <a:lstStyle/>
          <a:p>
            <a:r>
              <a:rPr lang="zh-CN" altLang="en-US" sz="3200" smtClean="0">
                <a:solidFill>
                  <a:schemeClr val="bg1"/>
                </a:solidFill>
                <a:latin typeface="+mj-ea"/>
              </a:rPr>
              <a:t>引例</a:t>
            </a:r>
            <a:r>
              <a:rPr lang="en-US" altLang="zh-CN" sz="3200" smtClean="0">
                <a:solidFill>
                  <a:schemeClr val="bg1"/>
                </a:solidFill>
                <a:latin typeface="+mj-ea"/>
              </a:rPr>
              <a:t>——</a:t>
            </a:r>
            <a:r>
              <a:rPr lang="zh-CN" altLang="en-US" sz="3200">
                <a:solidFill>
                  <a:schemeClr val="bg1"/>
                </a:solidFill>
                <a:latin typeface="+mj-ea"/>
              </a:rPr>
              <a:t>印刷企业的生产岗位及技能等级</a:t>
            </a:r>
            <a:endParaRPr lang="zh-CN" altLang="en-US" sz="3200">
              <a:solidFill>
                <a:schemeClr val="bg1"/>
              </a:solidFill>
              <a:latin typeface="+mj-ea"/>
            </a:endParaRPr>
          </a:p>
        </p:txBody>
      </p:sp>
      <p:sp>
        <p:nvSpPr>
          <p:cNvPr id="6" name="文本框 3"/>
          <p:cNvSpPr txBox="1"/>
          <p:nvPr/>
        </p:nvSpPr>
        <p:spPr>
          <a:xfrm>
            <a:off x="754744" y="1461323"/>
            <a:ext cx="10740570" cy="4401205"/>
          </a:xfrm>
          <a:prstGeom prst="rect">
            <a:avLst/>
          </a:prstGeom>
          <a:solidFill>
            <a:srgbClr val="0070C0">
              <a:alpha val="50000"/>
            </a:srgb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t>3.</a:t>
            </a:r>
            <a:r>
              <a:rPr lang="zh-CN" altLang="en-US" sz="2000"/>
              <a:t>岗位及技能等级设置的实例</a:t>
            </a:r>
            <a:r>
              <a:rPr lang="zh-CN" altLang="en-US" sz="2000" smtClean="0"/>
              <a:t>分析</a:t>
            </a:r>
            <a:endParaRPr lang="en-US" altLang="zh-CN" sz="2000" smtClean="0"/>
          </a:p>
          <a:p>
            <a:endParaRPr lang="zh-CN" altLang="en-US" sz="2000"/>
          </a:p>
          <a:p>
            <a:r>
              <a:rPr lang="zh-CN" altLang="en-US" sz="2000"/>
              <a:t>某企业是一个综合类印刷厂，提供书、刊、报、零件、不干胶等产品的生产和服务，涉及的工种和岗位较多。岗位主要可以划分为印前类岗位、印制类岗位、印后类岗位以及其他类别岗位</a:t>
            </a:r>
            <a:r>
              <a:rPr lang="zh-CN" altLang="en-US" sz="2000" smtClean="0"/>
              <a:t>。</a:t>
            </a:r>
            <a:endParaRPr lang="en-US" altLang="zh-CN" sz="2000" smtClean="0"/>
          </a:p>
          <a:p>
            <a:endParaRPr lang="zh-CN" altLang="en-US" sz="2000"/>
          </a:p>
          <a:p>
            <a:r>
              <a:rPr lang="zh-CN" altLang="en-US" sz="2000"/>
              <a:t>印前部分分为平版制版工、凸版制版工。印刷操作部分涉及的工种有平版印刷工、凸版印刷工和丝网印刷工。印后制作部分涉及的工种有装订工、印品整饰工</a:t>
            </a:r>
            <a:r>
              <a:rPr lang="zh-CN" altLang="en-US" sz="2000" smtClean="0"/>
              <a:t>。</a:t>
            </a:r>
            <a:endParaRPr lang="en-US" altLang="zh-CN" sz="2000" smtClean="0"/>
          </a:p>
          <a:p>
            <a:endParaRPr lang="zh-CN" altLang="en-US" sz="2000"/>
          </a:p>
          <a:p>
            <a:r>
              <a:rPr lang="zh-CN" altLang="en-US" sz="2000"/>
              <a:t>另外，一般印刷企业都有一定数量的维修人员，如印刷机维修工、维修电工、电焊工；有一定规模的企业还有汽车驾驶员、叉车司机</a:t>
            </a:r>
            <a:r>
              <a:rPr lang="zh-CN" altLang="en-US" sz="2000" smtClean="0"/>
              <a:t>。</a:t>
            </a:r>
            <a:endParaRPr lang="en-US" altLang="zh-CN" sz="2000" smtClean="0"/>
          </a:p>
          <a:p>
            <a:endParaRPr lang="zh-CN" altLang="en-US" sz="2000"/>
          </a:p>
          <a:p>
            <a:r>
              <a:rPr lang="zh-CN" altLang="en-US" sz="2000"/>
              <a:t>需要说明的是，岗位和技能等级设置不是一成不变的。该企业</a:t>
            </a:r>
            <a:r>
              <a:rPr lang="en-US" altLang="zh-CN" sz="2000"/>
              <a:t>1992</a:t>
            </a:r>
            <a:r>
              <a:rPr lang="zh-CN" altLang="en-US" sz="2000"/>
              <a:t>年设置的胶印技能等级分为初级、中级、高级，并细分为</a:t>
            </a:r>
            <a:r>
              <a:rPr lang="en-US" altLang="zh-CN" sz="2000"/>
              <a:t>10</a:t>
            </a:r>
            <a:r>
              <a:rPr lang="zh-CN" altLang="en-US" sz="2000"/>
              <a:t>级，外加</a:t>
            </a:r>
            <a:r>
              <a:rPr lang="en-US" altLang="zh-CN" sz="2000"/>
              <a:t>1</a:t>
            </a:r>
            <a:r>
              <a:rPr lang="zh-CN" altLang="en-US" sz="2000"/>
              <a:t>个延伸等级共</a:t>
            </a:r>
            <a:r>
              <a:rPr lang="en-US" altLang="zh-CN" sz="2000"/>
              <a:t>11</a:t>
            </a:r>
            <a:r>
              <a:rPr lang="zh-CN" altLang="en-US" sz="2000"/>
              <a:t>级，目前设置的胶印技能等级分为初级、中级、高级，可能增加技师、高级技师共</a:t>
            </a:r>
            <a:r>
              <a:rPr lang="en-US" altLang="zh-CN" sz="2000"/>
              <a:t>5</a:t>
            </a:r>
            <a:r>
              <a:rPr lang="zh-CN" altLang="en-US" sz="2000"/>
              <a:t>级。</a:t>
            </a:r>
            <a:endParaRPr lang="zh-CN" altLang="en-US" sz="2000"/>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内容占位符 12"/>
          <p:cNvSpPr>
            <a:spLocks noGrp="1"/>
          </p:cNvSpPr>
          <p:nvPr>
            <p:ph idx="4294967295"/>
          </p:nvPr>
        </p:nvSpPr>
        <p:spPr>
          <a:xfrm>
            <a:off x="609600" y="1600201"/>
            <a:ext cx="10972800" cy="4525963"/>
          </a:xfrm>
          <a:prstGeom prst="rect">
            <a:avLst/>
          </a:prstGeom>
        </p:spPr>
        <p:txBody>
          <a:bodyPr/>
          <a:lstStyle/>
          <a:p>
            <a:pPr marL="0" indent="0">
              <a:buNone/>
            </a:pPr>
            <a:r>
              <a:rPr lang="en-US" altLang="zh-CN" smtClean="0"/>
              <a:t> </a:t>
            </a:r>
            <a:endParaRPr lang="zh-CN" altLang="en-US"/>
          </a:p>
        </p:txBody>
      </p:sp>
      <p:sp>
        <p:nvSpPr>
          <p:cNvPr id="14" name="TextBox 13"/>
          <p:cNvSpPr txBox="1"/>
          <p:nvPr/>
        </p:nvSpPr>
        <p:spPr>
          <a:xfrm>
            <a:off x="1785800" y="2053975"/>
            <a:ext cx="8150628" cy="646331"/>
          </a:xfrm>
          <a:prstGeom prst="rect">
            <a:avLst/>
          </a:prstGeom>
          <a:solidFill>
            <a:srgbClr val="0070C0">
              <a:alpha val="90000"/>
            </a:srgbClr>
          </a:solidFill>
        </p:spPr>
        <p:txBody>
          <a:bodyPr wrap="square" rtlCol="0">
            <a:spAutoFit/>
          </a:bodyPr>
          <a:lstStyle>
            <a:defPPr>
              <a:defRPr lang="zh-CN"/>
            </a:defPPr>
            <a:lvl1pPr marL="0" algn="l" defTabSz="914400" rtl="0" eaLnBrk="1" latinLnBrk="0" hangingPunct="1">
              <a:defRPr sz="36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第</a:t>
            </a:r>
            <a:r>
              <a:rPr lang="en-US" altLang="zh-CN"/>
              <a:t>1</a:t>
            </a:r>
            <a:r>
              <a:rPr lang="zh-CN" altLang="en-US" smtClean="0"/>
              <a:t>节  技能</a:t>
            </a:r>
            <a:r>
              <a:rPr lang="zh-CN" altLang="en-US"/>
              <a:t>薪酬体系</a:t>
            </a:r>
            <a:endParaRPr lang="zh-CN" altLang="en-US"/>
          </a:p>
        </p:txBody>
      </p:sp>
      <p:sp>
        <p:nvSpPr>
          <p:cNvPr id="15" name="TextBox 14"/>
          <p:cNvSpPr txBox="1"/>
          <p:nvPr/>
        </p:nvSpPr>
        <p:spPr>
          <a:xfrm>
            <a:off x="1785800" y="3775022"/>
            <a:ext cx="5664629"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a:t>第</a:t>
            </a:r>
            <a:r>
              <a:rPr lang="en-US" altLang="zh-CN" sz="2800"/>
              <a:t>2</a:t>
            </a:r>
            <a:r>
              <a:rPr lang="zh-CN" altLang="zh-CN" sz="2800" smtClean="0"/>
              <a:t>节</a:t>
            </a:r>
            <a:r>
              <a:rPr lang="en-US" altLang="zh-CN" sz="2800" smtClean="0"/>
              <a:t>  </a:t>
            </a:r>
            <a:r>
              <a:rPr lang="zh-CN" altLang="zh-CN" sz="2800" smtClean="0"/>
              <a:t>能力</a:t>
            </a:r>
            <a:r>
              <a:rPr lang="zh-CN" altLang="zh-CN" sz="2800"/>
              <a:t>薪酬体系</a:t>
            </a:r>
            <a:endParaRPr lang="zh-CN" altLang="zh-CN" sz="2800"/>
          </a:p>
        </p:txBody>
      </p:sp>
      <p:sp>
        <p:nvSpPr>
          <p:cNvPr id="7" name="TextBox 6"/>
          <p:cNvSpPr txBox="1"/>
          <p:nvPr/>
        </p:nvSpPr>
        <p:spPr>
          <a:xfrm>
            <a:off x="2723798" y="2669935"/>
            <a:ext cx="6144683" cy="1015663"/>
          </a:xfrm>
          <a:prstGeom prst="rect">
            <a:avLst/>
          </a:prstGeom>
          <a:solidFill>
            <a:schemeClr val="bg2">
              <a:lumMod val="9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000"/>
              <a:t>一、技能薪酬体系的内涵和特点</a:t>
            </a:r>
            <a:endParaRPr lang="zh-CN" altLang="zh-CN" sz="2000"/>
          </a:p>
          <a:p>
            <a:pPr>
              <a:lnSpc>
                <a:spcPct val="150000"/>
              </a:lnSpc>
            </a:pPr>
            <a:r>
              <a:rPr lang="zh-CN" altLang="en-US" sz="2000"/>
              <a:t>二、技能薪酬体系的设计流程和</a:t>
            </a:r>
            <a:r>
              <a:rPr lang="zh-CN" altLang="en-US" sz="2000" smtClean="0"/>
              <a:t>步骤</a:t>
            </a:r>
            <a:endParaRPr lang="zh-CN" altLang="zh-CN" sz="2000"/>
          </a:p>
        </p:txBody>
      </p:sp>
      <p:sp>
        <p:nvSpPr>
          <p:cNvPr id="11"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smtClean="0">
                <a:solidFill>
                  <a:schemeClr val="bg1"/>
                </a:solidFill>
              </a:rPr>
              <a:t>目    录</a:t>
            </a:r>
            <a:endParaRPr lang="zh-CN" altLang="en-US" sz="3200" b="1">
              <a:solidFill>
                <a:schemeClr val="bg1"/>
              </a:solidFill>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500" fill="hold"/>
                                        <p:tgtEl>
                                          <p:spTgt spid="15"/>
                                        </p:tgtEl>
                                        <p:attrNameLst>
                                          <p:attrName>ppt_x</p:attrName>
                                        </p:attrNameLst>
                                      </p:cBhvr>
                                      <p:tavLst>
                                        <p:tav tm="0">
                                          <p:val>
                                            <p:strVal val="#ppt_x"/>
                                          </p:val>
                                        </p:tav>
                                        <p:tav tm="100000">
                                          <p:val>
                                            <p:strVal val="#ppt_x"/>
                                          </p:val>
                                        </p:tav>
                                      </p:tavLst>
                                    </p:anim>
                                    <p:anim calcmode="lin" valueType="num">
                                      <p:cBhvr additive="base">
                                        <p:cTn id="1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技能薪酬体系</a:t>
            </a:r>
            <a:endParaRPr lang="zh-CN" altLang="en-US" sz="3200" b="1">
              <a:solidFill>
                <a:schemeClr val="bg1"/>
              </a:solidFill>
              <a:latin typeface="+mj-ea"/>
            </a:endParaRPr>
          </a:p>
        </p:txBody>
      </p:sp>
      <p:sp>
        <p:nvSpPr>
          <p:cNvPr id="3" name="矩形 2"/>
          <p:cNvSpPr/>
          <p:nvPr/>
        </p:nvSpPr>
        <p:spPr>
          <a:xfrm>
            <a:off x="794468" y="1796377"/>
            <a:ext cx="3550972"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（一）技能薪酬体系的概念</a:t>
            </a:r>
            <a:endParaRPr lang="zh-CN" altLang="en-US" sz="2000" b="1">
              <a:solidFill>
                <a:srgbClr val="002060"/>
              </a:solidFill>
            </a:endParaRPr>
          </a:p>
        </p:txBody>
      </p:sp>
      <p:sp>
        <p:nvSpPr>
          <p:cNvPr id="4" name="矩形 3"/>
          <p:cNvSpPr/>
          <p:nvPr/>
        </p:nvSpPr>
        <p:spPr>
          <a:xfrm>
            <a:off x="623392" y="1196501"/>
            <a:ext cx="449353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一、技能薪酬体系的内涵和特点</a:t>
            </a:r>
            <a:endParaRPr lang="zh-CN" altLang="en-US" sz="2400" b="1"/>
          </a:p>
        </p:txBody>
      </p:sp>
      <p:sp>
        <p:nvSpPr>
          <p:cNvPr id="5" name="TextBox 4"/>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内涵</a:t>
            </a:r>
            <a:endParaRPr lang="en-US" altLang="zh-CN" sz="2000" b="1">
              <a:solidFill>
                <a:srgbClr val="FF0000"/>
              </a:solidFill>
            </a:endParaRPr>
          </a:p>
        </p:txBody>
      </p:sp>
      <p:grpSp>
        <p:nvGrpSpPr>
          <p:cNvPr id="7" name="Group 3"/>
          <p:cNvGrpSpPr/>
          <p:nvPr/>
        </p:nvGrpSpPr>
        <p:grpSpPr>
          <a:xfrm>
            <a:off x="1422396" y="3048690"/>
            <a:ext cx="9593943" cy="3700417"/>
            <a:chOff x="672" y="864"/>
            <a:chExt cx="5288" cy="3888"/>
          </a:xfrm>
        </p:grpSpPr>
        <p:graphicFrame>
          <p:nvGraphicFramePr>
            <p:cNvPr id="8" name="Object 4">
              <a:hlinkClick action="ppaction://ole?verb=0"/>
            </p:cNvPr>
            <p:cNvGraphicFramePr>
              <a:graphicFrameLocks noChangeAspect="1"/>
            </p:cNvGraphicFramePr>
            <p:nvPr/>
          </p:nvGraphicFramePr>
          <p:xfrm>
            <a:off x="672" y="864"/>
            <a:ext cx="5288" cy="3888"/>
          </p:xfrm>
          <a:graphic>
            <a:graphicData uri="http://schemas.openxmlformats.org/presentationml/2006/ole">
              <mc:AlternateContent>
                <mc:Choice xmlns:v="urn:schemas-microsoft-com:vml" Requires="v">
                  <p:oleObj spid="_x0000_s1038" name="Clip" r:id="rId3" imgW="7061200" imgH="4756150" progId="">
                    <p:embed/>
                  </p:oleObj>
                </mc:Choice>
                <mc:Fallback>
                  <p:oleObj name="Clip" r:id="rId3" imgW="7061200" imgH="4756150" progId="">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672" y="864"/>
                          <a:ext cx="5288" cy="3888"/>
                        </a:xfrm>
                        <a:prstGeom prst="rect">
                          <a:avLst/>
                        </a:prstGeom>
                        <a:noFill/>
                        <a:ln>
                          <a:noFill/>
                        </a:ln>
                        <a:effectLst/>
                      </p:spPr>
                    </p:pic>
                  </p:oleObj>
                </mc:Fallback>
              </mc:AlternateContent>
            </a:graphicData>
          </a:graphic>
        </p:graphicFrame>
        <p:sp>
          <p:nvSpPr>
            <p:cNvPr id="9" name="Rectangle 5"/>
            <p:cNvSpPr>
              <a:spLocks noChangeArrowheads="1"/>
            </p:cNvSpPr>
            <p:nvPr/>
          </p:nvSpPr>
          <p:spPr bwMode="auto">
            <a:xfrm>
              <a:off x="1536" y="2160"/>
              <a:ext cx="3984" cy="1748"/>
            </a:xfrm>
            <a:prstGeom prst="rect">
              <a:avLst/>
            </a:prstGeom>
            <a:pattFill prst="pct5">
              <a:fgClr>
                <a:srgbClr val="0070C0"/>
              </a:fgClr>
              <a:bgClr>
                <a:schemeClr val="bg1"/>
              </a:bgClr>
            </a:pattFill>
            <a:ln w="12700">
              <a:noFill/>
              <a:miter lim="800000"/>
            </a:ln>
          </p:spPr>
          <p:txBody>
            <a:bodyPr lIns="103410" tIns="50797" rIns="103410" bIns="5079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44575">
                <a:lnSpc>
                  <a:spcPct val="130000"/>
                </a:lnSpc>
                <a:spcBef>
                  <a:spcPct val="50000"/>
                </a:spcBef>
              </a:pPr>
              <a:r>
                <a:rPr lang="zh-CN" altLang="en-US" sz="2000" smtClean="0">
                  <a:solidFill>
                    <a:srgbClr val="0070C0"/>
                  </a:solidFill>
                  <a:latin typeface="+mn-ea"/>
                </a:rPr>
                <a:t>技能薪酬体系（</a:t>
              </a:r>
              <a:r>
                <a:rPr lang="en-US" altLang="zh-CN" sz="2000" smtClean="0">
                  <a:solidFill>
                    <a:srgbClr val="0070C0"/>
                  </a:solidFill>
                  <a:latin typeface="+mn-ea"/>
                </a:rPr>
                <a:t>skill-based pay system</a:t>
              </a:r>
              <a:r>
                <a:rPr lang="zh-CN" altLang="en-US" sz="2000" smtClean="0">
                  <a:solidFill>
                    <a:srgbClr val="0070C0"/>
                  </a:solidFill>
                  <a:latin typeface="+mn-ea"/>
                </a:rPr>
                <a:t>）：</a:t>
              </a:r>
              <a:r>
                <a:rPr lang="zh-CN" altLang="en-US" sz="2000">
                  <a:solidFill>
                    <a:srgbClr val="0070C0"/>
                  </a:solidFill>
                  <a:latin typeface="+mn-ea"/>
                </a:rPr>
                <a:t>组织根据员工掌握的工作相关技能、能力和知识等的深度和广度决定基本薪酬的一种薪酬制度</a:t>
              </a:r>
              <a:r>
                <a:rPr lang="zh-CN" altLang="en-US" sz="2000" smtClean="0">
                  <a:solidFill>
                    <a:srgbClr val="0070C0"/>
                  </a:solidFill>
                  <a:latin typeface="+mn-ea"/>
                </a:rPr>
                <a:t>。通常</a:t>
              </a:r>
              <a:r>
                <a:rPr lang="zh-CN" altLang="en-US" sz="2000">
                  <a:solidFill>
                    <a:srgbClr val="0070C0"/>
                  </a:solidFill>
                  <a:latin typeface="+mn-ea"/>
                </a:rPr>
                <a:t>适用于工作比较具体且能够得到清晰界定的操作人员、技术人员以及办公室工作人员</a:t>
              </a:r>
              <a:r>
                <a:rPr lang="zh-CN" altLang="en-US" sz="2000" smtClean="0">
                  <a:solidFill>
                    <a:srgbClr val="0070C0"/>
                  </a:solidFill>
                  <a:latin typeface="+mn-ea"/>
                </a:rPr>
                <a:t>。</a:t>
              </a:r>
              <a:endParaRPr lang="zh-CN" altLang="en-US" sz="2000">
                <a:solidFill>
                  <a:srgbClr val="0070C0"/>
                </a:solidFill>
                <a:latin typeface="+mn-ea"/>
              </a:endParaRPr>
            </a:p>
          </p:txBody>
        </p:sp>
      </p:gr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4" dur="50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500" fill="hold"/>
                                        <p:tgtEl>
                                          <p:spTgt spid="7"/>
                                        </p:tgtEl>
                                        <p:attrNameLst>
                                          <p:attrName>ppt_x</p:attrName>
                                        </p:attrNameLst>
                                      </p:cBhvr>
                                      <p:tavLst>
                                        <p:tav tm="0">
                                          <p:val>
                                            <p:strVal val="#ppt_x"/>
                                          </p:val>
                                        </p:tav>
                                        <p:tav tm="100000">
                                          <p:val>
                                            <p:strVal val="#ppt_x"/>
                                          </p:val>
                                        </p:tav>
                                      </p:tavLst>
                                    </p:anim>
                                    <p:anim calcmode="lin" valueType="num">
                                      <p:cBhvr additive="base">
                                        <p:cTn id="1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技能薪酬体系</a:t>
            </a:r>
            <a:endParaRPr lang="zh-CN" altLang="en-US" sz="3200" b="1">
              <a:solidFill>
                <a:schemeClr val="bg1"/>
              </a:solidFill>
              <a:latin typeface="+mj-ea"/>
            </a:endParaRPr>
          </a:p>
        </p:txBody>
      </p:sp>
      <p:sp>
        <p:nvSpPr>
          <p:cNvPr id="3" name="矩形 2"/>
          <p:cNvSpPr/>
          <p:nvPr/>
        </p:nvSpPr>
        <p:spPr>
          <a:xfrm>
            <a:off x="794468" y="1796377"/>
            <a:ext cx="406393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（二）技能薪酬体系的基本类型</a:t>
            </a:r>
            <a:endParaRPr lang="zh-CN" altLang="en-US" sz="2000" b="1">
              <a:solidFill>
                <a:srgbClr val="002060"/>
              </a:solidFill>
            </a:endParaRPr>
          </a:p>
        </p:txBody>
      </p:sp>
      <p:sp>
        <p:nvSpPr>
          <p:cNvPr id="4" name="矩形 3"/>
          <p:cNvSpPr/>
          <p:nvPr/>
        </p:nvSpPr>
        <p:spPr>
          <a:xfrm>
            <a:off x="623392" y="1196501"/>
            <a:ext cx="449353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一、技能薪酬体系的内涵和特点</a:t>
            </a:r>
            <a:endParaRPr lang="zh-CN" altLang="en-US" sz="2400" b="1"/>
          </a:p>
        </p:txBody>
      </p:sp>
      <p:graphicFrame>
        <p:nvGraphicFramePr>
          <p:cNvPr id="10" name="图示 9"/>
          <p:cNvGraphicFramePr/>
          <p:nvPr/>
        </p:nvGraphicFramePr>
        <p:xfrm>
          <a:off x="1407886" y="2467429"/>
          <a:ext cx="9469983" cy="3860799"/>
        </p:xfrm>
        <a:graphic>
          <a:graphicData uri="http://schemas.openxmlformats.org/drawingml/2006/diagram">
            <dgm:relIds xmlns:dgm="http://schemas.openxmlformats.org/drawingml/2006/diagram" r:dm="rId4" r:lo="rId5" r:qs="rId6" r:cs="rId7"/>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10">
                                            <p:graphicEl>
                                              <a:dgm id="{95CD5AEC-229D-463A-B6C8-B08B23AC6E3B}"/>
                                            </p:graphicEl>
                                          </p:spTgt>
                                        </p:tgtEl>
                                        <p:attrNameLst>
                                          <p:attrName>style.visibility</p:attrName>
                                        </p:attrNameLst>
                                      </p:cBhvr>
                                      <p:to>
                                        <p:strVal val="visible"/>
                                      </p:to>
                                    </p:set>
                                    <p:animEffect transition="in" filter="wipe(up)">
                                      <p:cBhvr>
                                        <p:cTn id="7" dur="500"/>
                                        <p:tgtEl>
                                          <p:spTgt spid="10">
                                            <p:graphicEl>
                                              <a:dgm id="{95CD5AEC-229D-463A-B6C8-B08B23AC6E3B}"/>
                                            </p:graphic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1" dur="500" fill="hold" grpId="0" nodeType="clickEffect">
                                  <p:stCondLst>
                                    <p:cond delay="0"/>
                                  </p:stCondLst>
                                  <p:childTnLst>
                                    <p:set>
                                      <p:cBhvr>
                                        <p:cTn id="11" dur="1" fill="hold">
                                          <p:stCondLst>
                                            <p:cond delay="0"/>
                                          </p:stCondLst>
                                        </p:cTn>
                                        <p:tgtEl>
                                          <p:spTgt spid="10">
                                            <p:graphicEl>
                                              <a:dgm id="{81D51B17-C7D3-4C28-A08D-D048EBC2CECB}"/>
                                            </p:graphicEl>
                                          </p:spTgt>
                                        </p:tgtEl>
                                        <p:attrNameLst>
                                          <p:attrName>style.visibility</p:attrName>
                                        </p:attrNameLst>
                                      </p:cBhvr>
                                      <p:to>
                                        <p:strVal val="visible"/>
                                      </p:to>
                                    </p:set>
                                    <p:animEffect transition="in" filter="wipe(up)">
                                      <p:cBhvr>
                                        <p:cTn id="12" dur="500"/>
                                        <p:tgtEl>
                                          <p:spTgt spid="10">
                                            <p:graphicEl>
                                              <a:dgm id="{81D51B17-C7D3-4C28-A08D-D048EBC2CEC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lvlOne"/>
        </p:bldSub>
      </p:bldGraphic>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技能薪酬体系</a:t>
            </a:r>
            <a:endParaRPr lang="zh-CN" altLang="en-US" sz="3200" b="1">
              <a:solidFill>
                <a:schemeClr val="bg1"/>
              </a:solidFill>
              <a:latin typeface="+mj-ea"/>
            </a:endParaRPr>
          </a:p>
        </p:txBody>
      </p:sp>
      <p:sp>
        <p:nvSpPr>
          <p:cNvPr id="3" name="矩形 2"/>
          <p:cNvSpPr/>
          <p:nvPr/>
        </p:nvSpPr>
        <p:spPr>
          <a:xfrm>
            <a:off x="794468" y="1796377"/>
            <a:ext cx="406393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（二）技能薪酬体系的基本类型</a:t>
            </a:r>
            <a:endParaRPr lang="zh-CN" altLang="en-US" sz="2000" b="1">
              <a:solidFill>
                <a:srgbClr val="002060"/>
              </a:solidFill>
            </a:endParaRPr>
          </a:p>
        </p:txBody>
      </p:sp>
      <p:sp>
        <p:nvSpPr>
          <p:cNvPr id="4" name="矩形 3"/>
          <p:cNvSpPr/>
          <p:nvPr/>
        </p:nvSpPr>
        <p:spPr>
          <a:xfrm>
            <a:off x="623392" y="1196501"/>
            <a:ext cx="449353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一、技能薪酬体系的内涵和特点</a:t>
            </a:r>
            <a:endParaRPr lang="zh-CN" altLang="en-US" sz="2400" b="1"/>
          </a:p>
        </p:txBody>
      </p:sp>
      <p:sp>
        <p:nvSpPr>
          <p:cNvPr id="7" name="TextBox 6"/>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举例</a:t>
            </a:r>
            <a:endParaRPr lang="en-US" altLang="zh-CN" sz="2000" b="1">
              <a:solidFill>
                <a:srgbClr val="FF0000"/>
              </a:solidFill>
            </a:endParaRPr>
          </a:p>
        </p:txBody>
      </p:sp>
      <p:pic>
        <p:nvPicPr>
          <p:cNvPr id="14338" name="4-1.EPS" descr="id:2147509985;FounderCES"/>
          <p:cNvPicPr>
            <a:picLocks noChangeAspect="1" noChangeArrowheads="1"/>
          </p:cNvPicPr>
          <p:nvPr/>
        </p:nvPicPr>
        <p:blipFill>
          <a:blip r:embed="rId3">
            <a:duotone>
              <a:prstClr val="black"/>
              <a:schemeClr val="accent3">
                <a:tint val="45000"/>
                <a:satMod val="400000"/>
              </a:schemeClr>
            </a:duotone>
            <a:extLst>
              <a:ext uri="{28A0092B-C50C-407E-A947-70E740481C1C}">
                <a14:useLocalDpi xmlns:a14="http://schemas.microsoft.com/office/drawing/2010/main" val="0"/>
              </a:ext>
            </a:extLst>
          </a:blip>
          <a:stretch>
            <a:fillRect/>
          </a:stretch>
        </p:blipFill>
        <p:spPr bwMode="auto">
          <a:xfrm>
            <a:off x="5362314" y="1658166"/>
            <a:ext cx="6009170" cy="444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4-2.EPS" descr="id:2147509992;FounderCES"/>
          <p:cNvPicPr>
            <a:picLocks noChangeAspect="1" noChangeArrowheads="1"/>
          </p:cNvPicPr>
          <p:nvPr/>
        </p:nvPicPr>
        <p:blipFill>
          <a:blip r:embed="rId4">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bwMode="auto">
          <a:xfrm>
            <a:off x="623392" y="4429592"/>
            <a:ext cx="4291915" cy="1674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1" dur="500" fill="hold" nodeType="clickEffect">
                                  <p:stCondLst>
                                    <p:cond delay="0"/>
                                  </p:stCondLst>
                                  <p:childTnLst>
                                    <p:set>
                                      <p:cBhvr>
                                        <p:cTn id="13" dur="1" fill="hold">
                                          <p:stCondLst>
                                            <p:cond delay="0"/>
                                          </p:stCondLst>
                                        </p:cTn>
                                        <p:tgtEl>
                                          <p:spTgt spid="14338"/>
                                        </p:tgtEl>
                                        <p:attrNameLst>
                                          <p:attrName>style.visibility</p:attrName>
                                        </p:attrNameLst>
                                      </p:cBhvr>
                                      <p:to>
                                        <p:strVal val="visible"/>
                                      </p:to>
                                    </p:set>
                                    <p:animEffect transition="in" filter="wipe(up)">
                                      <p:cBhvr>
                                        <p:cTn id="14" dur="500"/>
                                        <p:tgtEl>
                                          <p:spTgt spid="14338"/>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22" presetClass="entr" presetSubtype="1" dur="50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up)">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技能薪酬体系</a:t>
            </a:r>
            <a:endParaRPr lang="zh-CN" altLang="en-US" sz="3200" b="1">
              <a:solidFill>
                <a:schemeClr val="bg1"/>
              </a:solidFill>
              <a:latin typeface="+mj-ea"/>
            </a:endParaRPr>
          </a:p>
        </p:txBody>
      </p:sp>
      <p:sp>
        <p:nvSpPr>
          <p:cNvPr id="3" name="矩形 2"/>
          <p:cNvSpPr/>
          <p:nvPr/>
        </p:nvSpPr>
        <p:spPr>
          <a:xfrm>
            <a:off x="794468" y="1796377"/>
            <a:ext cx="406393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（二）技能薪酬体系的基本类型</a:t>
            </a:r>
            <a:endParaRPr lang="zh-CN" altLang="en-US" sz="2000" b="1">
              <a:solidFill>
                <a:srgbClr val="002060"/>
              </a:solidFill>
            </a:endParaRPr>
          </a:p>
        </p:txBody>
      </p:sp>
      <p:sp>
        <p:nvSpPr>
          <p:cNvPr id="4" name="矩形 3"/>
          <p:cNvSpPr/>
          <p:nvPr/>
        </p:nvSpPr>
        <p:spPr>
          <a:xfrm>
            <a:off x="623392" y="1196501"/>
            <a:ext cx="449353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一、技能薪酬体系的内涵和特点</a:t>
            </a:r>
            <a:endParaRPr lang="zh-CN" altLang="en-US" sz="2400" b="1"/>
          </a:p>
        </p:txBody>
      </p:sp>
      <p:graphicFrame>
        <p:nvGraphicFramePr>
          <p:cNvPr id="10" name="图示 9"/>
          <p:cNvGraphicFramePr/>
          <p:nvPr/>
        </p:nvGraphicFramePr>
        <p:xfrm>
          <a:off x="1407886" y="2467430"/>
          <a:ext cx="9469983" cy="2351313"/>
        </p:xfrm>
        <a:graphic>
          <a:graphicData uri="http://schemas.openxmlformats.org/drawingml/2006/diagram">
            <dgm:relIds xmlns:dgm="http://schemas.openxmlformats.org/drawingml/2006/diagram" r:dm="rId4" r:lo="rId5" r:qs="rId6" r:cs="rId7"/>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10">
                                            <p:graphicEl>
                                              <a:dgm id="{95CD5AEC-229D-463A-B6C8-B08B23AC6E3B}"/>
                                            </p:graphicEl>
                                          </p:spTgt>
                                        </p:tgtEl>
                                        <p:attrNameLst>
                                          <p:attrName>style.visibility</p:attrName>
                                        </p:attrNameLst>
                                      </p:cBhvr>
                                      <p:to>
                                        <p:strVal val="visible"/>
                                      </p:to>
                                    </p:set>
                                    <p:animEffect transition="in" filter="wipe(up)">
                                      <p:cBhvr>
                                        <p:cTn id="7" dur="500"/>
                                        <p:tgtEl>
                                          <p:spTgt spid="10">
                                            <p:graphicEl>
                                              <a:dgm id="{95CD5AEC-229D-463A-B6C8-B08B23AC6E3B}"/>
                                            </p:graphic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1" dur="500" fill="hold" grpId="0" nodeType="clickEffect">
                                  <p:stCondLst>
                                    <p:cond delay="0"/>
                                  </p:stCondLst>
                                  <p:childTnLst>
                                    <p:set>
                                      <p:cBhvr>
                                        <p:cTn id="11" dur="1" fill="hold">
                                          <p:stCondLst>
                                            <p:cond delay="0"/>
                                          </p:stCondLst>
                                        </p:cTn>
                                        <p:tgtEl>
                                          <p:spTgt spid="10">
                                            <p:graphicEl>
                                              <a:dgm id="{81D51B17-C7D3-4C28-A08D-D048EBC2CECB}"/>
                                            </p:graphicEl>
                                          </p:spTgt>
                                        </p:tgtEl>
                                        <p:attrNameLst>
                                          <p:attrName>style.visibility</p:attrName>
                                        </p:attrNameLst>
                                      </p:cBhvr>
                                      <p:to>
                                        <p:strVal val="visible"/>
                                      </p:to>
                                    </p:set>
                                    <p:animEffect transition="in" filter="wipe(up)">
                                      <p:cBhvr>
                                        <p:cTn id="12" dur="500"/>
                                        <p:tgtEl>
                                          <p:spTgt spid="10">
                                            <p:graphicEl>
                                              <a:dgm id="{81D51B17-C7D3-4C28-A08D-D048EBC2CEC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lvlOne"/>
        </p:bldSub>
      </p:bldGraphic>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技能薪酬体系</a:t>
            </a:r>
            <a:endParaRPr lang="zh-CN" altLang="en-US" sz="3200" b="1">
              <a:solidFill>
                <a:schemeClr val="bg1"/>
              </a:solidFill>
              <a:latin typeface="+mj-ea"/>
            </a:endParaRPr>
          </a:p>
        </p:txBody>
      </p:sp>
      <p:sp>
        <p:nvSpPr>
          <p:cNvPr id="3" name="矩形 2"/>
          <p:cNvSpPr/>
          <p:nvPr/>
        </p:nvSpPr>
        <p:spPr>
          <a:xfrm>
            <a:off x="794468" y="1796377"/>
            <a:ext cx="406393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（二）技能薪酬体系的基本类型</a:t>
            </a:r>
            <a:endParaRPr lang="zh-CN" altLang="en-US" sz="2000" b="1">
              <a:solidFill>
                <a:srgbClr val="002060"/>
              </a:solidFill>
            </a:endParaRPr>
          </a:p>
        </p:txBody>
      </p:sp>
      <p:sp>
        <p:nvSpPr>
          <p:cNvPr id="4" name="矩形 3"/>
          <p:cNvSpPr/>
          <p:nvPr/>
        </p:nvSpPr>
        <p:spPr>
          <a:xfrm>
            <a:off x="623392" y="1196501"/>
            <a:ext cx="449353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一、技能薪酬体系的内涵和特点</a:t>
            </a:r>
            <a:endParaRPr lang="zh-CN" altLang="en-US" sz="2400" b="1"/>
          </a:p>
        </p:txBody>
      </p:sp>
      <p:sp>
        <p:nvSpPr>
          <p:cNvPr id="7" name="TextBox 6"/>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举例</a:t>
            </a:r>
            <a:endParaRPr lang="en-US" altLang="zh-CN" sz="2000" b="1">
              <a:solidFill>
                <a:srgbClr val="FF0000"/>
              </a:solidFill>
            </a:endParaRPr>
          </a:p>
        </p:txBody>
      </p:sp>
      <p:pic>
        <p:nvPicPr>
          <p:cNvPr id="16386" name="4-3.EPS" descr="id:2147510007;FounderCES"/>
          <p:cNvPicPr>
            <a:picLocks noChangeAspect="1" noChangeArrowheads="1"/>
          </p:cNvPicPr>
          <p:nvPr/>
        </p:nvPicPr>
        <p:blipFill>
          <a:blip r:embed="rId3">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bwMode="auto">
          <a:xfrm>
            <a:off x="1474466" y="3099822"/>
            <a:ext cx="3881305" cy="3294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7" name="4-4.EPS" descr="id:2147510014;FounderCES"/>
          <p:cNvPicPr>
            <a:picLocks noChangeAspect="1" noChangeArrowheads="1"/>
          </p:cNvPicPr>
          <p:nvPr/>
        </p:nvPicPr>
        <p:blipFill>
          <a:blip r:embed="rId4">
            <a:duotone>
              <a:prstClr val="black"/>
              <a:schemeClr val="accent3">
                <a:tint val="45000"/>
                <a:satMod val="400000"/>
              </a:schemeClr>
            </a:duotone>
            <a:extLst>
              <a:ext uri="{28A0092B-C50C-407E-A947-70E740481C1C}">
                <a14:useLocalDpi xmlns:a14="http://schemas.microsoft.com/office/drawing/2010/main" val="0"/>
              </a:ext>
            </a:extLst>
          </a:blip>
          <a:stretch>
            <a:fillRect/>
          </a:stretch>
        </p:blipFill>
        <p:spPr bwMode="auto">
          <a:xfrm>
            <a:off x="5936343" y="3648686"/>
            <a:ext cx="5349326" cy="2196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16" presetClass="entr" presetSubtype="37" dur="500" fill="hold" nodeType="clickEffect">
                                  <p:stCondLst>
                                    <p:cond delay="0"/>
                                  </p:stCondLst>
                                  <p:childTnLst>
                                    <p:set>
                                      <p:cBhvr>
                                        <p:cTn id="13" dur="1" fill="hold">
                                          <p:stCondLst>
                                            <p:cond delay="0"/>
                                          </p:stCondLst>
                                        </p:cTn>
                                        <p:tgtEl>
                                          <p:spTgt spid="16386"/>
                                        </p:tgtEl>
                                        <p:attrNameLst>
                                          <p:attrName>style.visibility</p:attrName>
                                        </p:attrNameLst>
                                      </p:cBhvr>
                                      <p:to>
                                        <p:strVal val="visible"/>
                                      </p:to>
                                    </p:set>
                                    <p:animEffect transition="in" filter="barn(outVertical)">
                                      <p:cBhvr>
                                        <p:cTn id="14" dur="500"/>
                                        <p:tgtEl>
                                          <p:spTgt spid="16386"/>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22" presetClass="entr" presetSubtype="1" dur="500" fill="hold" nodeType="clickEffect">
                                  <p:stCondLst>
                                    <p:cond delay="0"/>
                                  </p:stCondLst>
                                  <p:childTnLst>
                                    <p:set>
                                      <p:cBhvr>
                                        <p:cTn id="18" dur="1" fill="hold">
                                          <p:stCondLst>
                                            <p:cond delay="0"/>
                                          </p:stCondLst>
                                        </p:cTn>
                                        <p:tgtEl>
                                          <p:spTgt spid="16387"/>
                                        </p:tgtEl>
                                        <p:attrNameLst>
                                          <p:attrName>style.visibility</p:attrName>
                                        </p:attrNameLst>
                                      </p:cBhvr>
                                      <p:to>
                                        <p:strVal val="visible"/>
                                      </p:to>
                                    </p:set>
                                    <p:animEffect transition="in" filter="wipe(up)">
                                      <p:cBhvr>
                                        <p:cTn id="19" dur="500"/>
                                        <p:tgtEl>
                                          <p:spTgt spid="16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技能薪酬体系</a:t>
            </a:r>
            <a:endParaRPr lang="zh-CN" altLang="en-US" sz="3200" b="1">
              <a:solidFill>
                <a:schemeClr val="bg1"/>
              </a:solidFill>
              <a:latin typeface="+mj-ea"/>
            </a:endParaRPr>
          </a:p>
        </p:txBody>
      </p:sp>
      <p:sp>
        <p:nvSpPr>
          <p:cNvPr id="3" name="矩形 2"/>
          <p:cNvSpPr/>
          <p:nvPr/>
        </p:nvSpPr>
        <p:spPr>
          <a:xfrm>
            <a:off x="794468" y="1796377"/>
            <a:ext cx="406393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（三）实施技能薪酬体系的前提</a:t>
            </a:r>
            <a:endParaRPr lang="zh-CN" altLang="en-US" sz="2000" b="1">
              <a:solidFill>
                <a:srgbClr val="002060"/>
              </a:solidFill>
            </a:endParaRPr>
          </a:p>
        </p:txBody>
      </p:sp>
      <p:sp>
        <p:nvSpPr>
          <p:cNvPr id="4" name="矩形 3"/>
          <p:cNvSpPr/>
          <p:nvPr/>
        </p:nvSpPr>
        <p:spPr>
          <a:xfrm>
            <a:off x="623392" y="1196501"/>
            <a:ext cx="449353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一、技能薪酬体系的内涵和特点</a:t>
            </a:r>
            <a:endParaRPr lang="zh-CN" altLang="en-US" sz="2400" b="1"/>
          </a:p>
        </p:txBody>
      </p:sp>
      <p:graphicFrame>
        <p:nvGraphicFramePr>
          <p:cNvPr id="8" name="表格 7"/>
          <p:cNvGraphicFramePr>
            <a:graphicFrameLocks noGrp="1"/>
          </p:cNvGraphicFramePr>
          <p:nvPr/>
        </p:nvGraphicFramePr>
        <p:xfrm>
          <a:off x="3466015" y="2747223"/>
          <a:ext cx="5760712" cy="2406735"/>
        </p:xfrm>
        <a:graphic>
          <a:graphicData uri="http://schemas.openxmlformats.org/drawingml/2006/table">
            <a:tbl>
              <a:tblPr firstRow="1" firstCol="1" bandRow="1">
                <a:tableStyleId>{00A15C55-8517-42AA-B614-E9B94910E393}</a:tableStyleId>
              </a:tblPr>
              <a:tblGrid>
                <a:gridCol w="670557"/>
                <a:gridCol w="1553029"/>
                <a:gridCol w="1262742"/>
                <a:gridCol w="2274384"/>
              </a:tblGrid>
              <a:tr h="505364">
                <a:tc rowSpan="2" gridSpan="2">
                  <a:txBody>
                    <a:bodyPr vert="horz" wrap="square"/>
                    <a:lstStyle/>
                    <a:p>
                      <a:pPr algn="ctr">
                        <a:lnSpc>
                          <a:spcPts val="1465"/>
                        </a:lnSpc>
                        <a:spcAft>
                          <a:spcPct val="0"/>
                        </a:spcAft>
                      </a:pPr>
                      <a:r>
                        <a:rPr lang="en-US" sz="2200">
                          <a:effectLst/>
                        </a:rPr>
                        <a:t> </a:t>
                      </a:r>
                      <a:endParaRPr lang="zh-CN" sz="2200">
                        <a:solidFill>
                          <a:srgbClr val="000000"/>
                        </a:solidFill>
                        <a:effectLst/>
                        <a:latin typeface="NEU-BZ"/>
                        <a:ea typeface="方正书宋_GBK"/>
                        <a:cs typeface="Times New Roman" panose="02020603050405020304" pitchFamily="18" charset="0"/>
                      </a:endParaRPr>
                    </a:p>
                  </a:txBody>
                  <a:tcPr marL="0" marR="0" marT="0" marB="0" anchor="ctr"/>
                </a:tc>
                <a:tc rowSpan="2" hMerge="1">
                  <a:txBody>
                    <a:bodyPr vert="horz" wrap="square"/>
                    <a:lstStyle/>
                    <a:p/>
                  </a:txBody>
                  <a:tcPr/>
                </a:tc>
                <a:tc gridSpan="2">
                  <a:txBody>
                    <a:bodyPr vert="horz" wrap="square"/>
                    <a:lstStyle/>
                    <a:p>
                      <a:pPr algn="ctr">
                        <a:lnSpc>
                          <a:spcPts val="1465"/>
                        </a:lnSpc>
                        <a:spcAft>
                          <a:spcPct val="0"/>
                        </a:spcAft>
                      </a:pPr>
                      <a:r>
                        <a:rPr lang="zh-CN" sz="2200">
                          <a:effectLst/>
                        </a:rPr>
                        <a:t>雇佣关系</a:t>
                      </a:r>
                      <a:endParaRPr lang="zh-CN" sz="2200">
                        <a:solidFill>
                          <a:srgbClr val="000000"/>
                        </a:solidFill>
                        <a:effectLst/>
                        <a:latin typeface="NEU-BZ"/>
                        <a:ea typeface="方正书宋_GBK"/>
                        <a:cs typeface="Times New Roman" panose="02020603050405020304" pitchFamily="18" charset="0"/>
                      </a:endParaRPr>
                    </a:p>
                  </a:txBody>
                  <a:tcPr marL="0" marR="0" marT="0" marB="0" anchor="ctr"/>
                </a:tc>
                <a:tc hMerge="1">
                  <a:txBody>
                    <a:bodyPr vert="horz" wrap="square"/>
                    <a:lstStyle/>
                    <a:p/>
                  </a:txBody>
                  <a:tcPr/>
                </a:tc>
              </a:tr>
              <a:tr h="508000">
                <a:tc gridSpan="2" vMerge="1">
                  <a:txBody>
                    <a:bodyPr vert="horz" wrap="square"/>
                    <a:lstStyle/>
                    <a:p/>
                  </a:txBody>
                  <a:tcPr/>
                </a:tc>
                <a:tc hMerge="1" vMerge="1">
                  <a:txBody>
                    <a:bodyPr vert="horz" wrap="square"/>
                    <a:lstStyle/>
                    <a:p/>
                  </a:txBody>
                  <a:tcPr/>
                </a:tc>
                <a:tc>
                  <a:txBody>
                    <a:bodyPr vert="horz" wrap="square"/>
                    <a:lstStyle/>
                    <a:p>
                      <a:pPr algn="ctr">
                        <a:lnSpc>
                          <a:spcPts val="1465"/>
                        </a:lnSpc>
                        <a:spcAft>
                          <a:spcPct val="0"/>
                        </a:spcAft>
                      </a:pPr>
                      <a:r>
                        <a:rPr lang="zh-CN" sz="2200">
                          <a:effectLst/>
                        </a:rPr>
                        <a:t>敌对的</a:t>
                      </a:r>
                      <a:endParaRPr lang="zh-CN" sz="2200">
                        <a:solidFill>
                          <a:srgbClr val="000000"/>
                        </a:solidFill>
                        <a:effectLst/>
                        <a:latin typeface="NEU-BZ"/>
                        <a:ea typeface="方正书宋_GBK"/>
                        <a:cs typeface="Times New Roman" panose="02020603050405020304" pitchFamily="18" charset="0"/>
                      </a:endParaRPr>
                    </a:p>
                  </a:txBody>
                  <a:tcPr marL="0" marR="0" marT="0" marB="0" anchor="ctr"/>
                </a:tc>
                <a:tc>
                  <a:txBody>
                    <a:bodyPr vert="horz" wrap="square"/>
                    <a:lstStyle/>
                    <a:p>
                      <a:pPr algn="ctr">
                        <a:lnSpc>
                          <a:spcPts val="1465"/>
                        </a:lnSpc>
                        <a:spcAft>
                          <a:spcPct val="0"/>
                        </a:spcAft>
                      </a:pPr>
                      <a:r>
                        <a:rPr lang="zh-CN" sz="2200">
                          <a:effectLst/>
                        </a:rPr>
                        <a:t>合作的</a:t>
                      </a:r>
                      <a:endParaRPr lang="zh-CN" sz="2200">
                        <a:solidFill>
                          <a:srgbClr val="000000"/>
                        </a:solidFill>
                        <a:effectLst/>
                        <a:latin typeface="NEU-BZ"/>
                        <a:ea typeface="方正书宋_GBK"/>
                        <a:cs typeface="Times New Roman" panose="02020603050405020304" pitchFamily="18" charset="0"/>
                      </a:endParaRPr>
                    </a:p>
                  </a:txBody>
                  <a:tcPr marL="0" marR="0" marT="0" marB="0" anchor="ctr"/>
                </a:tc>
              </a:tr>
              <a:tr h="667657">
                <a:tc rowSpan="2">
                  <a:txBody>
                    <a:bodyPr vert="horz" wrap="square"/>
                    <a:lstStyle/>
                    <a:p>
                      <a:pPr algn="ctr">
                        <a:lnSpc>
                          <a:spcPct val="100000"/>
                        </a:lnSpc>
                        <a:spcAft>
                          <a:spcPct val="0"/>
                        </a:spcAft>
                      </a:pPr>
                      <a:r>
                        <a:rPr lang="zh-CN" sz="2200">
                          <a:effectLst/>
                        </a:rPr>
                        <a:t>组</a:t>
                      </a:r>
                      <a:endParaRPr lang="zh-CN" sz="2200">
                        <a:effectLst/>
                      </a:endParaRPr>
                    </a:p>
                    <a:p>
                      <a:pPr algn="ctr">
                        <a:lnSpc>
                          <a:spcPct val="100000"/>
                        </a:lnSpc>
                        <a:spcAft>
                          <a:spcPct val="0"/>
                        </a:spcAft>
                      </a:pPr>
                      <a:r>
                        <a:rPr lang="zh-CN" sz="2200">
                          <a:effectLst/>
                        </a:rPr>
                        <a:t>织</a:t>
                      </a:r>
                      <a:endParaRPr lang="zh-CN" sz="2200">
                        <a:effectLst/>
                      </a:endParaRPr>
                    </a:p>
                    <a:p>
                      <a:pPr algn="ctr">
                        <a:lnSpc>
                          <a:spcPct val="100000"/>
                        </a:lnSpc>
                        <a:spcAft>
                          <a:spcPct val="0"/>
                        </a:spcAft>
                      </a:pPr>
                      <a:r>
                        <a:rPr lang="zh-CN" sz="2200">
                          <a:effectLst/>
                        </a:rPr>
                        <a:t>形</a:t>
                      </a:r>
                      <a:endParaRPr lang="zh-CN" sz="2200">
                        <a:effectLst/>
                      </a:endParaRPr>
                    </a:p>
                    <a:p>
                      <a:pPr algn="ctr">
                        <a:lnSpc>
                          <a:spcPct val="100000"/>
                        </a:lnSpc>
                        <a:spcAft>
                          <a:spcPct val="0"/>
                        </a:spcAft>
                      </a:pPr>
                      <a:r>
                        <a:rPr lang="zh-CN" sz="2200">
                          <a:effectLst/>
                        </a:rPr>
                        <a:t>式</a:t>
                      </a:r>
                      <a:endParaRPr lang="zh-CN" sz="2200">
                        <a:solidFill>
                          <a:srgbClr val="000000"/>
                        </a:solidFill>
                        <a:effectLst/>
                        <a:latin typeface="NEU-BZ"/>
                        <a:ea typeface="方正书宋_GBK"/>
                        <a:cs typeface="Times New Roman" panose="02020603050405020304" pitchFamily="18" charset="0"/>
                      </a:endParaRPr>
                    </a:p>
                  </a:txBody>
                  <a:tcPr marL="0" marR="0" marT="0" marB="0" anchor="ctr"/>
                </a:tc>
                <a:tc>
                  <a:txBody>
                    <a:bodyPr vert="horz" wrap="square"/>
                    <a:lstStyle/>
                    <a:p>
                      <a:pPr algn="ctr">
                        <a:lnSpc>
                          <a:spcPts val="1465"/>
                        </a:lnSpc>
                        <a:spcAft>
                          <a:spcPct val="0"/>
                        </a:spcAft>
                      </a:pPr>
                      <a:r>
                        <a:rPr lang="zh-CN" sz="2200">
                          <a:effectLst/>
                        </a:rPr>
                        <a:t>有机的</a:t>
                      </a:r>
                      <a:endParaRPr lang="zh-CN" sz="2200">
                        <a:solidFill>
                          <a:srgbClr val="000000"/>
                        </a:solidFill>
                        <a:effectLst/>
                        <a:latin typeface="NEU-BZ"/>
                        <a:ea typeface="方正书宋_GBK"/>
                        <a:cs typeface="Times New Roman" panose="02020603050405020304" pitchFamily="18" charset="0"/>
                      </a:endParaRPr>
                    </a:p>
                  </a:txBody>
                  <a:tcPr marL="0" marR="0" marT="0" marB="0" anchor="ctr"/>
                </a:tc>
                <a:tc>
                  <a:txBody>
                    <a:bodyPr vert="horz" wrap="square"/>
                    <a:lstStyle/>
                    <a:p>
                      <a:pPr algn="ctr">
                        <a:lnSpc>
                          <a:spcPts val="1465"/>
                        </a:lnSpc>
                        <a:spcAft>
                          <a:spcPct val="0"/>
                        </a:spcAft>
                      </a:pPr>
                      <a:r>
                        <a:rPr lang="en-US" sz="2200">
                          <a:effectLst/>
                        </a:rPr>
                        <a:t>2</a:t>
                      </a:r>
                      <a:endParaRPr lang="zh-CN" sz="2200">
                        <a:solidFill>
                          <a:srgbClr val="000000"/>
                        </a:solidFill>
                        <a:effectLst/>
                        <a:latin typeface="NEU-BZ"/>
                        <a:ea typeface="方正书宋_GBK"/>
                        <a:cs typeface="Times New Roman" panose="02020603050405020304" pitchFamily="18" charset="0"/>
                      </a:endParaRPr>
                    </a:p>
                  </a:txBody>
                  <a:tcPr marL="0" marR="0" marT="0" marB="0" anchor="ctr"/>
                </a:tc>
                <a:tc>
                  <a:txBody>
                    <a:bodyPr vert="horz" wrap="square"/>
                    <a:lstStyle/>
                    <a:p>
                      <a:pPr algn="ctr">
                        <a:lnSpc>
                          <a:spcPts val="1465"/>
                        </a:lnSpc>
                        <a:spcAft>
                          <a:spcPct val="0"/>
                        </a:spcAft>
                      </a:pPr>
                      <a:r>
                        <a:rPr lang="en-US" sz="2200">
                          <a:effectLst/>
                        </a:rPr>
                        <a:t>1</a:t>
                      </a:r>
                      <a:endParaRPr lang="zh-CN" sz="2200">
                        <a:solidFill>
                          <a:srgbClr val="000000"/>
                        </a:solidFill>
                        <a:effectLst/>
                        <a:latin typeface="NEU-BZ"/>
                        <a:ea typeface="方正书宋_GBK"/>
                        <a:cs typeface="Times New Roman" panose="02020603050405020304" pitchFamily="18" charset="0"/>
                      </a:endParaRPr>
                    </a:p>
                  </a:txBody>
                  <a:tcPr marL="0" marR="0" marT="0" marB="0" anchor="ctr"/>
                </a:tc>
              </a:tr>
              <a:tr h="725714">
                <a:tc vMerge="1">
                  <a:txBody>
                    <a:bodyPr vert="horz" wrap="square"/>
                    <a:lstStyle/>
                    <a:p/>
                  </a:txBody>
                  <a:tcPr/>
                </a:tc>
                <a:tc>
                  <a:txBody>
                    <a:bodyPr vert="horz" wrap="square"/>
                    <a:lstStyle/>
                    <a:p>
                      <a:pPr algn="ctr">
                        <a:lnSpc>
                          <a:spcPts val="1465"/>
                        </a:lnSpc>
                        <a:spcAft>
                          <a:spcPct val="0"/>
                        </a:spcAft>
                      </a:pPr>
                      <a:r>
                        <a:rPr lang="zh-CN" sz="2200">
                          <a:effectLst/>
                        </a:rPr>
                        <a:t>官僚的</a:t>
                      </a:r>
                      <a:endParaRPr lang="zh-CN" sz="2200">
                        <a:solidFill>
                          <a:srgbClr val="000000"/>
                        </a:solidFill>
                        <a:effectLst/>
                        <a:latin typeface="NEU-BZ"/>
                        <a:ea typeface="方正书宋_GBK"/>
                        <a:cs typeface="Times New Roman" panose="02020603050405020304" pitchFamily="18" charset="0"/>
                      </a:endParaRPr>
                    </a:p>
                  </a:txBody>
                  <a:tcPr marL="0" marR="0" marT="0" marB="0" anchor="ctr"/>
                </a:tc>
                <a:tc>
                  <a:txBody>
                    <a:bodyPr vert="horz" wrap="square"/>
                    <a:lstStyle/>
                    <a:p>
                      <a:pPr algn="ctr">
                        <a:lnSpc>
                          <a:spcPts val="1465"/>
                        </a:lnSpc>
                        <a:spcAft>
                          <a:spcPct val="0"/>
                        </a:spcAft>
                      </a:pPr>
                      <a:r>
                        <a:rPr lang="en-US" sz="2200">
                          <a:effectLst/>
                        </a:rPr>
                        <a:t>3</a:t>
                      </a:r>
                      <a:endParaRPr lang="zh-CN" sz="2200">
                        <a:solidFill>
                          <a:srgbClr val="000000"/>
                        </a:solidFill>
                        <a:effectLst/>
                        <a:latin typeface="NEU-BZ"/>
                        <a:ea typeface="方正书宋_GBK"/>
                        <a:cs typeface="Times New Roman" panose="02020603050405020304" pitchFamily="18" charset="0"/>
                      </a:endParaRPr>
                    </a:p>
                  </a:txBody>
                  <a:tcPr marL="0" marR="0" marT="0" marB="0" anchor="ctr"/>
                </a:tc>
                <a:tc>
                  <a:txBody>
                    <a:bodyPr vert="horz" wrap="square"/>
                    <a:lstStyle/>
                    <a:p>
                      <a:pPr algn="ctr">
                        <a:lnSpc>
                          <a:spcPts val="1465"/>
                        </a:lnSpc>
                        <a:spcAft>
                          <a:spcPct val="0"/>
                        </a:spcAft>
                      </a:pPr>
                      <a:r>
                        <a:rPr lang="en-US" sz="2200">
                          <a:effectLst/>
                        </a:rPr>
                        <a:t>4</a:t>
                      </a:r>
                      <a:endParaRPr lang="zh-CN" sz="2200">
                        <a:solidFill>
                          <a:srgbClr val="000000"/>
                        </a:solidFill>
                        <a:effectLst/>
                        <a:latin typeface="NEU-BZ"/>
                        <a:ea typeface="方正书宋_GBK"/>
                        <a:cs typeface="Times New Roman" panose="02020603050405020304" pitchFamily="18" charset="0"/>
                      </a:endParaRPr>
                    </a:p>
                  </a:txBody>
                  <a:tcPr marL="0" marR="0" marT="0" marB="0" anchor="ctr"/>
                </a:tc>
              </a:tr>
            </a:tbl>
          </a:graphicData>
        </a:graphic>
      </p:graphicFrame>
      <p:sp>
        <p:nvSpPr>
          <p:cNvPr id="9" name="文本框 4"/>
          <p:cNvSpPr txBox="1"/>
          <p:nvPr/>
        </p:nvSpPr>
        <p:spPr>
          <a:xfrm>
            <a:off x="1217752" y="5635845"/>
            <a:ext cx="9756496" cy="646331"/>
          </a:xfrm>
          <a:prstGeom prst="rect">
            <a:avLst/>
          </a:prstGeom>
          <a:solidFill>
            <a:srgbClr val="00B050"/>
          </a:solidFill>
          <a:scene3d>
            <a:camera prst="orthographicFront"/>
            <a:lightRig rig="threePt" dir="t"/>
          </a:scene3d>
          <a:sp3d extrusionH="133350" contourW="50800">
            <a:bevelT w="69850" h="101600"/>
            <a:bevelB w="50800" h="120650"/>
            <a:extrusionClr>
              <a:srgbClr val="00B050"/>
            </a:extrusionClr>
            <a:contourClr>
              <a:srgbClr val="00B050"/>
            </a:contourClr>
          </a:sp3d>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技能薪酬体系能否在一个组织中得到应用，最终还是取决于管理层对员工的看法，因为这种看法会影响组织和员工之间心理契约的性质乃至薪酬采取的形式。</a:t>
            </a:r>
            <a:endParaRPr lang="zh-CN" altLang="zh-CN"/>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500"/>
                                        <p:tgtEl>
                                          <p:spTgt spid="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500" fill="hold"/>
                                        <p:tgtEl>
                                          <p:spTgt spid="9"/>
                                        </p:tgtEl>
                                        <p:attrNameLst>
                                          <p:attrName>ppt_x</p:attrName>
                                        </p:attrNameLst>
                                      </p:cBhvr>
                                      <p:tavLst>
                                        <p:tav tm="0">
                                          <p:val>
                                            <p:strVal val="#ppt_x"/>
                                          </p:val>
                                        </p:tav>
                                        <p:tav tm="100000">
                                          <p:val>
                                            <p:strVal val="#ppt_x"/>
                                          </p:val>
                                        </p:tav>
                                      </p:tavLst>
                                    </p:anim>
                                    <p:anim calcmode="lin" valueType="num">
                                      <p:cBhvr additive="base">
                                        <p:cTn id="1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技能薪酬体系</a:t>
            </a:r>
            <a:endParaRPr lang="zh-CN" altLang="en-US" sz="3200" b="1">
              <a:solidFill>
                <a:schemeClr val="bg1"/>
              </a:solidFill>
              <a:latin typeface="+mj-ea"/>
            </a:endParaRPr>
          </a:p>
        </p:txBody>
      </p:sp>
      <p:sp>
        <p:nvSpPr>
          <p:cNvPr id="3" name="矩形 2"/>
          <p:cNvSpPr/>
          <p:nvPr/>
        </p:nvSpPr>
        <p:spPr>
          <a:xfrm>
            <a:off x="794468" y="1796377"/>
            <a:ext cx="5089855"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（四）技能薪酬体系与组织中的工作设计</a:t>
            </a:r>
            <a:endParaRPr lang="zh-CN" altLang="en-US" sz="2000" b="1">
              <a:solidFill>
                <a:srgbClr val="002060"/>
              </a:solidFill>
            </a:endParaRPr>
          </a:p>
        </p:txBody>
      </p:sp>
      <p:sp>
        <p:nvSpPr>
          <p:cNvPr id="4" name="矩形 3"/>
          <p:cNvSpPr/>
          <p:nvPr/>
        </p:nvSpPr>
        <p:spPr>
          <a:xfrm>
            <a:off x="623392" y="1196501"/>
            <a:ext cx="449353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一、技能薪酬体系的内涵和特点</a:t>
            </a:r>
            <a:endParaRPr lang="zh-CN" altLang="en-US" sz="2400" b="1"/>
          </a:p>
        </p:txBody>
      </p:sp>
      <p:grpSp>
        <p:nvGrpSpPr>
          <p:cNvPr id="2" name="组合 1"/>
          <p:cNvGrpSpPr/>
          <p:nvPr/>
        </p:nvGrpSpPr>
        <p:grpSpPr>
          <a:xfrm>
            <a:off x="2452153" y="1683173"/>
            <a:ext cx="7204278" cy="4738188"/>
            <a:chOff x="2452153" y="1683173"/>
            <a:chExt cx="7204278" cy="4738188"/>
          </a:xfrm>
        </p:grpSpPr>
        <p:grpSp>
          <p:nvGrpSpPr>
            <p:cNvPr id="7" name="组合 6"/>
            <p:cNvGrpSpPr/>
            <p:nvPr/>
          </p:nvGrpSpPr>
          <p:grpSpPr>
            <a:xfrm>
              <a:off x="2452153" y="1683173"/>
              <a:ext cx="1653184" cy="4045273"/>
              <a:chOff x="768529" y="1218725"/>
              <a:chExt cx="1653184" cy="4045273"/>
            </a:xfrm>
          </p:grpSpPr>
          <p:sp>
            <p:nvSpPr>
              <p:cNvPr id="10" name="Rectangle 4"/>
              <p:cNvSpPr>
                <a:spLocks noChangeArrowheads="1"/>
              </p:cNvSpPr>
              <p:nvPr/>
            </p:nvSpPr>
            <p:spPr bwMode="auto">
              <a:xfrm>
                <a:off x="1505858" y="1218725"/>
                <a:ext cx="5443" cy="7143"/>
              </a:xfrm>
              <a:prstGeom prst="rect">
                <a:avLst/>
              </a:prstGeom>
              <a:solidFill>
                <a:srgbClr val="000000"/>
              </a:solid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Rectangle 5"/>
              <p:cNvSpPr>
                <a:spLocks noChangeArrowheads="1"/>
              </p:cNvSpPr>
              <p:nvPr/>
            </p:nvSpPr>
            <p:spPr bwMode="auto">
              <a:xfrm>
                <a:off x="1505858" y="1218725"/>
                <a:ext cx="5443" cy="7143"/>
              </a:xfrm>
              <a:prstGeom prst="rect">
                <a:avLst/>
              </a:prstGeom>
              <a:solidFill>
                <a:srgbClr val="000000"/>
              </a:solid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文本框 3"/>
              <p:cNvSpPr txBox="1"/>
              <p:nvPr/>
            </p:nvSpPr>
            <p:spPr>
              <a:xfrm>
                <a:off x="775795" y="2241308"/>
                <a:ext cx="1645918" cy="923330"/>
              </a:xfrm>
              <a:prstGeom prst="rect">
                <a:avLst/>
              </a:prstGeom>
              <a:solidFill>
                <a:schemeClr val="accent1">
                  <a:alpha val="48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与传统职位薪酬体系配套的工作设计方式</a:t>
                </a:r>
                <a:endParaRPr lang="zh-CN" altLang="en-US"/>
              </a:p>
            </p:txBody>
          </p:sp>
          <p:sp>
            <p:nvSpPr>
              <p:cNvPr id="13" name="文本框 19"/>
              <p:cNvSpPr txBox="1"/>
              <p:nvPr/>
            </p:nvSpPr>
            <p:spPr>
              <a:xfrm>
                <a:off x="768529" y="4340668"/>
                <a:ext cx="1645918" cy="923330"/>
              </a:xfrm>
              <a:prstGeom prst="rect">
                <a:avLst/>
              </a:prstGeom>
              <a:solidFill>
                <a:srgbClr val="7030A0">
                  <a:alpha val="39000"/>
                </a:srgb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t>与技能薪酬体系配套的新工作设计方式</a:t>
                </a:r>
                <a:endParaRPr lang="zh-CN" altLang="en-US"/>
              </a:p>
            </p:txBody>
          </p:sp>
          <p:sp>
            <p:nvSpPr>
              <p:cNvPr id="14" name="下箭头 13"/>
              <p:cNvSpPr/>
              <p:nvPr/>
            </p:nvSpPr>
            <p:spPr bwMode="auto">
              <a:xfrm>
                <a:off x="1158247" y="3429001"/>
                <a:ext cx="822959" cy="648080"/>
              </a:xfrm>
              <a:prstGeom prst="downArrow">
                <a:avLst/>
              </a:prstGeom>
              <a:solidFill>
                <a:schemeClr val="accent2"/>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00" marR="0" indent="-1270000" algn="just" defTabSz="1044575" rtl="0" eaLnBrk="1" fontAlgn="base" latinLnBrk="0" hangingPunct="1">
                  <a:lnSpc>
                    <a:spcPct val="100000"/>
                  </a:lnSpc>
                  <a:spcBef>
                    <a:spcPct val="0"/>
                  </a:spcBef>
                  <a:spcAft>
                    <a:spcPct val="0"/>
                  </a:spcAft>
                  <a:buClrTx/>
                  <a:buSzTx/>
                  <a:buFontTx/>
                  <a:buNone/>
                </a:pPr>
                <a:endParaRPr kumimoji="1" lang="zh-CN" altLang="en-US" sz="2400" b="1"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p:txBody>
          </p:sp>
        </p:grpSp>
        <p:pic>
          <p:nvPicPr>
            <p:cNvPr id="18434" name="4-6.EPS" descr="id:2147510052;FounderCES"/>
            <p:cNvPicPr>
              <a:picLocks noChangeAspect="1" noChangeArrowheads="1"/>
            </p:cNvPicPr>
            <p:nvPr/>
          </p:nvPicPr>
          <p:blipFill>
            <a:blip r:embed="rId3">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bwMode="auto">
            <a:xfrm>
              <a:off x="4760670" y="2253615"/>
              <a:ext cx="4895761" cy="1796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5" name="4-7.EPS" descr="id:2147510059;FounderCES"/>
            <p:cNvPicPr>
              <a:picLocks noChangeAspect="1" noChangeArrowheads="1"/>
            </p:cNvPicPr>
            <p:nvPr/>
          </p:nvPicPr>
          <p:blipFill>
            <a:blip r:embed="rId4">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bwMode="auto">
            <a:xfrm>
              <a:off x="4760670" y="4314355"/>
              <a:ext cx="4895761" cy="21070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技能薪酬体系</a:t>
            </a:r>
            <a:endParaRPr lang="zh-CN" altLang="en-US" sz="3200" b="1">
              <a:solidFill>
                <a:schemeClr val="bg1"/>
              </a:solidFill>
              <a:latin typeface="+mj-ea"/>
            </a:endParaRPr>
          </a:p>
        </p:txBody>
      </p:sp>
      <p:sp>
        <p:nvSpPr>
          <p:cNvPr id="3" name="矩形 2"/>
          <p:cNvSpPr/>
          <p:nvPr/>
        </p:nvSpPr>
        <p:spPr>
          <a:xfrm>
            <a:off x="794468" y="1796377"/>
            <a:ext cx="432041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（五）技能薪酬体系的优点和缺点</a:t>
            </a:r>
            <a:endParaRPr lang="zh-CN" altLang="en-US" sz="2000" b="1">
              <a:solidFill>
                <a:srgbClr val="002060"/>
              </a:solidFill>
            </a:endParaRPr>
          </a:p>
        </p:txBody>
      </p:sp>
      <p:sp>
        <p:nvSpPr>
          <p:cNvPr id="4" name="矩形 3"/>
          <p:cNvSpPr/>
          <p:nvPr/>
        </p:nvSpPr>
        <p:spPr>
          <a:xfrm>
            <a:off x="623392" y="1196501"/>
            <a:ext cx="449353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一、技能薪酬体系的内涵和特点</a:t>
            </a:r>
            <a:endParaRPr lang="zh-CN" altLang="en-US" sz="2400" b="1"/>
          </a:p>
        </p:txBody>
      </p:sp>
      <p:grpSp>
        <p:nvGrpSpPr>
          <p:cNvPr id="7" name="e89213eb-5496-4d01-8b77-6167bd9b87ef"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custDataLst>
              <p:tags r:id="rId3"/>
            </p:custDataLst>
          </p:nvPr>
        </p:nvGrpSpPr>
        <p:grpSpPr>
          <a:xfrm>
            <a:off x="674688" y="2365876"/>
            <a:ext cx="10845801" cy="4223610"/>
            <a:chOff x="674688" y="1115306"/>
            <a:chExt cx="10845801" cy="4223610"/>
          </a:xfrm>
        </p:grpSpPr>
        <p:grpSp>
          <p:nvGrpSpPr>
            <p:cNvPr id="9" name="îṧlïḓe"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p:nvPr/>
          </p:nvGrpSpPr>
          <p:grpSpPr>
            <a:xfrm>
              <a:off x="4459894" y="1115306"/>
              <a:ext cx="3272212" cy="4096602"/>
              <a:chOff x="4075779" y="1122571"/>
              <a:chExt cx="4040442" cy="5058367"/>
            </a:xfrm>
          </p:grpSpPr>
          <p:sp>
            <p:nvSpPr>
              <p:cNvPr id="14" name="í$lïḋe"/>
              <p:cNvSpPr/>
              <p:nvPr/>
            </p:nvSpPr>
            <p:spPr>
              <a:xfrm>
                <a:off x="4810688" y="3252740"/>
                <a:ext cx="2576319" cy="188510"/>
              </a:xfrm>
              <a:custGeom>
                <a:rect l="0" t="0" r="0" b="0"/>
                <a:pathLst>
                  <a:path w="2803225" h="205113">
                    <a:moveTo>
                      <a:pt x="2751948" y="105975"/>
                    </a:moveTo>
                    <a:cubicBezTo>
                      <a:pt x="2751948" y="140161"/>
                      <a:pt x="2717762" y="160672"/>
                      <a:pt x="2669902" y="160672"/>
                    </a:cubicBezTo>
                    <a:lnTo>
                      <a:pt x="133324" y="160672"/>
                    </a:lnTo>
                    <a:cubicBezTo>
                      <a:pt x="92301" y="160672"/>
                      <a:pt x="51279" y="133324"/>
                      <a:pt x="51279" y="105975"/>
                    </a:cubicBezTo>
                    <a:lnTo>
                      <a:pt x="51279" y="105975"/>
                    </a:lnTo>
                    <a:cubicBezTo>
                      <a:pt x="51279" y="71790"/>
                      <a:pt x="85464" y="51278"/>
                      <a:pt x="133324" y="51278"/>
                    </a:cubicBezTo>
                    <a:lnTo>
                      <a:pt x="2669902" y="51278"/>
                    </a:lnTo>
                    <a:cubicBezTo>
                      <a:pt x="2717762" y="51278"/>
                      <a:pt x="2751948" y="78627"/>
                      <a:pt x="2751948" y="105975"/>
                    </a:cubicBezTo>
                    <a:lnTo>
                      <a:pt x="2751948" y="105975"/>
                    </a:lnTo>
                    <a:close/>
                  </a:path>
                </a:pathLst>
              </a:custGeom>
              <a:solidFill>
                <a:srgbClr val="839396"/>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15" name="iSļíḑê"/>
              <p:cNvSpPr/>
              <p:nvPr/>
            </p:nvSpPr>
            <p:spPr>
              <a:xfrm>
                <a:off x="5904053" y="1122571"/>
                <a:ext cx="377022" cy="754042"/>
              </a:xfrm>
              <a:custGeom>
                <a:rect l="0" t="0" r="0" b="0"/>
                <a:pathLst>
                  <a:path w="410228" h="820452">
                    <a:moveTo>
                      <a:pt x="51278" y="51278"/>
                    </a:moveTo>
                    <a:lnTo>
                      <a:pt x="379461" y="51278"/>
                    </a:lnTo>
                    <a:lnTo>
                      <a:pt x="379461" y="803361"/>
                    </a:lnTo>
                    <a:lnTo>
                      <a:pt x="51279" y="803361"/>
                    </a:lnTo>
                    <a:close/>
                  </a:path>
                </a:pathLst>
              </a:custGeom>
              <a:solidFill>
                <a:srgbClr val="FF9D2C"/>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16" name="íšlîḓê"/>
              <p:cNvSpPr/>
              <p:nvPr/>
            </p:nvSpPr>
            <p:spPr>
              <a:xfrm>
                <a:off x="5935471" y="1160272"/>
                <a:ext cx="188511" cy="754042"/>
              </a:xfrm>
              <a:custGeom>
                <a:rect l="0" t="0" r="0" b="0"/>
                <a:pathLst>
                  <a:path w="205114" h="820452">
                    <a:moveTo>
                      <a:pt x="51278" y="51278"/>
                    </a:moveTo>
                    <a:lnTo>
                      <a:pt x="160673" y="51278"/>
                    </a:lnTo>
                    <a:lnTo>
                      <a:pt x="160673" y="823873"/>
                    </a:lnTo>
                    <a:lnTo>
                      <a:pt x="51278" y="823873"/>
                    </a:lnTo>
                    <a:close/>
                  </a:path>
                </a:pathLst>
              </a:custGeom>
              <a:solidFill>
                <a:srgbClr val="FFC42E"/>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17" name="isḷïḑé"/>
              <p:cNvSpPr/>
              <p:nvPr/>
            </p:nvSpPr>
            <p:spPr>
              <a:xfrm>
                <a:off x="4100629" y="5213250"/>
                <a:ext cx="251348" cy="251348"/>
              </a:xfrm>
              <a:custGeom>
                <a:rect l="0" t="0" r="0" b="0"/>
                <a:pathLst>
                  <a:path w="273485" h="273484">
                    <a:moveTo>
                      <a:pt x="256393" y="153835"/>
                    </a:moveTo>
                    <a:cubicBezTo>
                      <a:pt x="256393" y="208532"/>
                      <a:pt x="208533" y="256392"/>
                      <a:pt x="153836" y="256392"/>
                    </a:cubicBezTo>
                    <a:cubicBezTo>
                      <a:pt x="99138" y="256392"/>
                      <a:pt x="51279" y="208532"/>
                      <a:pt x="51279" y="153835"/>
                    </a:cubicBezTo>
                    <a:cubicBezTo>
                      <a:pt x="51279" y="99139"/>
                      <a:pt x="99138" y="51278"/>
                      <a:pt x="153836" y="51278"/>
                    </a:cubicBezTo>
                    <a:cubicBezTo>
                      <a:pt x="208533" y="58115"/>
                      <a:pt x="256393" y="99139"/>
                      <a:pt x="256393" y="153835"/>
                    </a:cubicBezTo>
                    <a:close/>
                  </a:path>
                </a:pathLst>
              </a:custGeom>
              <a:solidFill>
                <a:srgbClr val="FF9D2C"/>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18" name="î$ļîḓé"/>
              <p:cNvSpPr/>
              <p:nvPr/>
            </p:nvSpPr>
            <p:spPr>
              <a:xfrm>
                <a:off x="7820583" y="5213250"/>
                <a:ext cx="251348" cy="251348"/>
              </a:xfrm>
              <a:custGeom>
                <a:rect l="0" t="0" r="0" b="0"/>
                <a:pathLst>
                  <a:path w="273485" h="273484">
                    <a:moveTo>
                      <a:pt x="256393" y="153835"/>
                    </a:moveTo>
                    <a:cubicBezTo>
                      <a:pt x="256393" y="208532"/>
                      <a:pt x="208533" y="256392"/>
                      <a:pt x="153836" y="256392"/>
                    </a:cubicBezTo>
                    <a:cubicBezTo>
                      <a:pt x="99138" y="256392"/>
                      <a:pt x="51279" y="208532"/>
                      <a:pt x="51279" y="153835"/>
                    </a:cubicBezTo>
                    <a:cubicBezTo>
                      <a:pt x="51279" y="99139"/>
                      <a:pt x="99138" y="51278"/>
                      <a:pt x="153836" y="51278"/>
                    </a:cubicBezTo>
                    <a:cubicBezTo>
                      <a:pt x="215370" y="58115"/>
                      <a:pt x="256393" y="99139"/>
                      <a:pt x="256393" y="153835"/>
                    </a:cubicBezTo>
                    <a:close/>
                  </a:path>
                </a:pathLst>
              </a:custGeom>
              <a:solidFill>
                <a:srgbClr val="FF9D2C"/>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19" name="ïṡlîḓê"/>
              <p:cNvSpPr/>
              <p:nvPr/>
            </p:nvSpPr>
            <p:spPr>
              <a:xfrm>
                <a:off x="6061145" y="2222216"/>
                <a:ext cx="1947948" cy="3958722"/>
              </a:xfrm>
              <a:custGeom>
                <a:rect l="0" t="0" r="0" b="0"/>
                <a:pathLst>
                  <a:path w="2119512" h="4307383">
                    <a:moveTo>
                      <a:pt x="51279" y="51278"/>
                    </a:moveTo>
                    <a:lnTo>
                      <a:pt x="1288800" y="1774232"/>
                    </a:lnTo>
                    <a:lnTo>
                      <a:pt x="2122931" y="4256105"/>
                    </a:lnTo>
                    <a:lnTo>
                      <a:pt x="666621" y="1924648"/>
                    </a:lnTo>
                    <a:close/>
                  </a:path>
                </a:pathLst>
              </a:custGeom>
              <a:solidFill>
                <a:srgbClr val="5F7278"/>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0" name="iṩ1íḑé"/>
              <p:cNvSpPr/>
              <p:nvPr/>
            </p:nvSpPr>
            <p:spPr>
              <a:xfrm>
                <a:off x="4150899" y="2222216"/>
                <a:ext cx="1947948" cy="3958722"/>
              </a:xfrm>
              <a:custGeom>
                <a:rect l="0" t="0" r="0" b="0"/>
                <a:pathLst>
                  <a:path w="2119512" h="4307383">
                    <a:moveTo>
                      <a:pt x="2122931" y="51278"/>
                    </a:moveTo>
                    <a:lnTo>
                      <a:pt x="885409" y="1774232"/>
                    </a:lnTo>
                    <a:lnTo>
                      <a:pt x="51279" y="4256105"/>
                    </a:lnTo>
                    <a:lnTo>
                      <a:pt x="1507589" y="1924648"/>
                    </a:lnTo>
                    <a:close/>
                  </a:path>
                </a:pathLst>
              </a:custGeom>
              <a:solidFill>
                <a:srgbClr val="839396"/>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1" name="íš1íďê"/>
              <p:cNvSpPr/>
              <p:nvPr/>
            </p:nvSpPr>
            <p:spPr>
              <a:xfrm>
                <a:off x="4075779" y="5013923"/>
                <a:ext cx="502696" cy="754042"/>
              </a:xfrm>
              <a:custGeom>
                <a:rect l="0" t="0" r="0" b="0"/>
                <a:pathLst>
                  <a:path w="546970" h="820452">
                    <a:moveTo>
                      <a:pt x="64965" y="712918"/>
                    </a:moveTo>
                    <a:lnTo>
                      <a:pt x="283206" y="64965"/>
                    </a:lnTo>
                    <a:lnTo>
                      <a:pt x="497032" y="136984"/>
                    </a:lnTo>
                    <a:lnTo>
                      <a:pt x="278790" y="784938"/>
                    </a:lnTo>
                    <a:close/>
                  </a:path>
                </a:pathLst>
              </a:custGeom>
              <a:solidFill>
                <a:srgbClr val="AABBBC"/>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2" name="îSļîdê"/>
              <p:cNvSpPr/>
              <p:nvPr/>
            </p:nvSpPr>
            <p:spPr>
              <a:xfrm>
                <a:off x="7613525" y="5021198"/>
                <a:ext cx="502696" cy="754042"/>
              </a:xfrm>
              <a:custGeom>
                <a:rect l="0" t="0" r="0" b="0"/>
                <a:pathLst>
                  <a:path w="546970" h="820452">
                    <a:moveTo>
                      <a:pt x="64954" y="136929"/>
                    </a:moveTo>
                    <a:lnTo>
                      <a:pt x="278780" y="64954"/>
                    </a:lnTo>
                    <a:lnTo>
                      <a:pt x="496884" y="712908"/>
                    </a:lnTo>
                    <a:lnTo>
                      <a:pt x="283059" y="784882"/>
                    </a:lnTo>
                    <a:close/>
                  </a:path>
                </a:pathLst>
              </a:custGeom>
              <a:solidFill>
                <a:srgbClr val="546C72"/>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3" name="ïŝļïde"/>
              <p:cNvSpPr/>
              <p:nvPr/>
            </p:nvSpPr>
            <p:spPr>
              <a:xfrm>
                <a:off x="5803513" y="1813776"/>
                <a:ext cx="565533" cy="816879"/>
              </a:xfrm>
              <a:custGeom>
                <a:rect l="0" t="0" r="0" b="0"/>
                <a:pathLst>
                  <a:path w="615342" h="888825">
                    <a:moveTo>
                      <a:pt x="51278" y="51278"/>
                    </a:moveTo>
                    <a:lnTo>
                      <a:pt x="605086" y="51278"/>
                    </a:lnTo>
                    <a:lnTo>
                      <a:pt x="605086" y="871732"/>
                    </a:lnTo>
                    <a:lnTo>
                      <a:pt x="51278" y="871732"/>
                    </a:lnTo>
                    <a:close/>
                  </a:path>
                </a:pathLst>
              </a:custGeom>
              <a:solidFill>
                <a:srgbClr val="3E5459"/>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4" name="íṣlïḑe"/>
              <p:cNvSpPr/>
              <p:nvPr/>
            </p:nvSpPr>
            <p:spPr>
              <a:xfrm>
                <a:off x="5853783" y="2409757"/>
                <a:ext cx="188511" cy="188510"/>
              </a:xfrm>
              <a:custGeom>
                <a:rect l="0" t="0" r="0" b="0"/>
                <a:pathLst>
                  <a:path w="205114" h="205113">
                    <a:moveTo>
                      <a:pt x="160673" y="107030"/>
                    </a:moveTo>
                    <a:cubicBezTo>
                      <a:pt x="160673" y="141216"/>
                      <a:pt x="133324" y="161727"/>
                      <a:pt x="105976" y="161727"/>
                    </a:cubicBezTo>
                    <a:cubicBezTo>
                      <a:pt x="71790" y="161727"/>
                      <a:pt x="51279" y="134379"/>
                      <a:pt x="51279" y="107030"/>
                    </a:cubicBezTo>
                    <a:cubicBezTo>
                      <a:pt x="51279" y="72844"/>
                      <a:pt x="78627" y="52333"/>
                      <a:pt x="105976" y="52333"/>
                    </a:cubicBezTo>
                    <a:cubicBezTo>
                      <a:pt x="133324" y="45496"/>
                      <a:pt x="160673" y="72844"/>
                      <a:pt x="160673" y="107030"/>
                    </a:cubicBezTo>
                    <a:close/>
                  </a:path>
                </a:pathLst>
              </a:custGeom>
              <a:solidFill>
                <a:srgbClr val="AABBBC"/>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5" name="îṣ1íḍè"/>
              <p:cNvSpPr/>
              <p:nvPr/>
            </p:nvSpPr>
            <p:spPr>
              <a:xfrm>
                <a:off x="6167968" y="2409757"/>
                <a:ext cx="188511" cy="188510"/>
              </a:xfrm>
              <a:custGeom>
                <a:rect l="0" t="0" r="0" b="0"/>
                <a:pathLst>
                  <a:path w="205114" h="205113">
                    <a:moveTo>
                      <a:pt x="160673" y="107030"/>
                    </a:moveTo>
                    <a:cubicBezTo>
                      <a:pt x="160673" y="141216"/>
                      <a:pt x="133324" y="161727"/>
                      <a:pt x="105976" y="161727"/>
                    </a:cubicBezTo>
                    <a:cubicBezTo>
                      <a:pt x="71790" y="161727"/>
                      <a:pt x="51279" y="134379"/>
                      <a:pt x="51279" y="107030"/>
                    </a:cubicBezTo>
                    <a:cubicBezTo>
                      <a:pt x="51279" y="72844"/>
                      <a:pt x="78627" y="52333"/>
                      <a:pt x="105976" y="52333"/>
                    </a:cubicBezTo>
                    <a:cubicBezTo>
                      <a:pt x="133324" y="45496"/>
                      <a:pt x="160673" y="72844"/>
                      <a:pt x="160673" y="107030"/>
                    </a:cubicBezTo>
                    <a:close/>
                  </a:path>
                </a:pathLst>
              </a:custGeom>
              <a:solidFill>
                <a:srgbClr val="AABBBC"/>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6" name="ïṧļiḍê"/>
              <p:cNvSpPr/>
              <p:nvPr/>
            </p:nvSpPr>
            <p:spPr>
              <a:xfrm>
                <a:off x="5853783" y="1870329"/>
                <a:ext cx="502696" cy="565531"/>
              </a:xfrm>
              <a:custGeom>
                <a:rect l="0" t="0" r="0" b="0"/>
                <a:pathLst>
                  <a:path w="546970" h="615340">
                    <a:moveTo>
                      <a:pt x="502530" y="51278"/>
                    </a:moveTo>
                    <a:lnTo>
                      <a:pt x="51279" y="51278"/>
                    </a:lnTo>
                    <a:lnTo>
                      <a:pt x="51279" y="591411"/>
                    </a:lnTo>
                    <a:lnTo>
                      <a:pt x="140161" y="591411"/>
                    </a:lnTo>
                    <a:cubicBezTo>
                      <a:pt x="140161" y="591411"/>
                      <a:pt x="181184" y="181184"/>
                      <a:pt x="502530" y="51278"/>
                    </a:cubicBezTo>
                    <a:close/>
                  </a:path>
                </a:pathLst>
              </a:custGeom>
              <a:solidFill>
                <a:srgbClr val="5F7477"/>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7" name="î$lïďé"/>
              <p:cNvSpPr/>
              <p:nvPr/>
            </p:nvSpPr>
            <p:spPr>
              <a:xfrm>
                <a:off x="5998308" y="2894571"/>
                <a:ext cx="188511" cy="879716"/>
              </a:xfrm>
              <a:custGeom>
                <a:rect l="0" t="0" r="0" b="0"/>
                <a:pathLst>
                  <a:path w="205114" h="957196">
                    <a:moveTo>
                      <a:pt x="174347" y="885407"/>
                    </a:moveTo>
                    <a:cubicBezTo>
                      <a:pt x="174347" y="919592"/>
                      <a:pt x="146998" y="946941"/>
                      <a:pt x="112813" y="946941"/>
                    </a:cubicBezTo>
                    <a:lnTo>
                      <a:pt x="112813" y="946941"/>
                    </a:lnTo>
                    <a:cubicBezTo>
                      <a:pt x="78627" y="946941"/>
                      <a:pt x="51279" y="919592"/>
                      <a:pt x="51279" y="885407"/>
                    </a:cubicBezTo>
                    <a:lnTo>
                      <a:pt x="51279" y="112812"/>
                    </a:lnTo>
                    <a:cubicBezTo>
                      <a:pt x="51279" y="78627"/>
                      <a:pt x="78627" y="51278"/>
                      <a:pt x="112813" y="51278"/>
                    </a:cubicBezTo>
                    <a:lnTo>
                      <a:pt x="112813" y="51278"/>
                    </a:lnTo>
                    <a:cubicBezTo>
                      <a:pt x="146998" y="51278"/>
                      <a:pt x="174347" y="78627"/>
                      <a:pt x="174347" y="112812"/>
                    </a:cubicBezTo>
                    <a:lnTo>
                      <a:pt x="174347" y="885407"/>
                    </a:lnTo>
                    <a:close/>
                  </a:path>
                </a:pathLst>
              </a:custGeom>
              <a:solidFill>
                <a:srgbClr val="FF9D2C"/>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sp>
          <p:nvSpPr>
            <p:cNvPr id="10" name="íṡľïďè"/>
            <p:cNvSpPr/>
            <p:nvPr/>
          </p:nvSpPr>
          <p:spPr bwMode="auto">
            <a:xfrm>
              <a:off x="674689" y="1119185"/>
              <a:ext cx="3785204" cy="355600"/>
            </a:xfrm>
            <a:prstGeom prst="homePlate">
              <a:avLst/>
            </a:prstGeom>
            <a:solidFill>
              <a:srgbClr val="002060"/>
            </a:solidFill>
            <a:ln w="28575" algn="ctr">
              <a:noFill/>
              <a:round/>
            </a:ln>
          </p:spPr>
          <p:txBody>
            <a:bodyPr wrap="none" lIns="90000" tIns="46800" rIns="90000" bIns="4680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kern="0" smtClean="0">
                  <a:solidFill>
                    <a:schemeClr val="bg1"/>
                  </a:solidFill>
                  <a:latin typeface="Impact" panose="020b0806030902050204" pitchFamily="34" charset="0"/>
                </a:rPr>
                <a:t>优点</a:t>
              </a:r>
              <a:endParaRPr lang="zh-CN" altLang="en-US" sz="2000" b="1" kern="0">
                <a:solidFill>
                  <a:schemeClr val="bg1"/>
                </a:solidFill>
                <a:latin typeface="Impact" panose="020b0806030902050204" pitchFamily="34" charset="0"/>
              </a:endParaRPr>
            </a:p>
          </p:txBody>
        </p:sp>
        <p:sp>
          <p:nvSpPr>
            <p:cNvPr id="11" name="îsḷíḑe"/>
            <p:cNvSpPr/>
            <p:nvPr/>
          </p:nvSpPr>
          <p:spPr bwMode="auto">
            <a:xfrm>
              <a:off x="7732107" y="1119185"/>
              <a:ext cx="3788382" cy="355600"/>
            </a:xfrm>
            <a:prstGeom prst="chevron">
              <a:avLst/>
            </a:prstGeom>
            <a:solidFill>
              <a:srgbClr val="00B0F0"/>
            </a:solidFill>
            <a:ln w="28575" algn="ctr">
              <a:noFill/>
              <a:round/>
            </a:ln>
          </p:spPr>
          <p:txBody>
            <a:bodyPr wrap="none" lIns="90000" tIns="46800" rIns="90000" bIns="4680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kern="0">
                  <a:solidFill>
                    <a:schemeClr val="bg1"/>
                  </a:solidFill>
                  <a:latin typeface="Impact" panose="020b0806030902050204" pitchFamily="34" charset="0"/>
                </a:rPr>
                <a:t>缺点</a:t>
              </a:r>
              <a:endParaRPr lang="zh-CN" altLang="en-US" sz="2000" b="1" kern="0">
                <a:solidFill>
                  <a:schemeClr val="bg1"/>
                </a:solidFill>
                <a:latin typeface="Impact" panose="020b0806030902050204" pitchFamily="34" charset="0"/>
              </a:endParaRPr>
            </a:p>
          </p:txBody>
        </p:sp>
        <p:sp>
          <p:nvSpPr>
            <p:cNvPr id="12" name="íšlïḋê"/>
            <p:cNvSpPr/>
            <p:nvPr/>
          </p:nvSpPr>
          <p:spPr>
            <a:xfrm>
              <a:off x="674688" y="1667323"/>
              <a:ext cx="3785205" cy="3671593"/>
            </a:xfrm>
            <a:prstGeom prst="rect">
              <a:avLst/>
            </a:prstGeom>
            <a:solidFill>
              <a:schemeClr val="bg1">
                <a:lumMod val="95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lIns="90000" tIns="46800" rIns="90000" bIns="46800" rtlCol="0" anchor="t">
              <a:normAutofit fontScale="925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1450" indent="-171450">
                <a:lnSpc>
                  <a:spcPct val="150000"/>
                </a:lnSpc>
                <a:buFont typeface="Arial" pitchFamily="34" charset="0"/>
                <a:buChar char="•"/>
                <a:tabLst>
                  <a:tab pos="227965"/>
                </a:tabLst>
                <a:defRPr/>
              </a:pPr>
              <a:r>
                <a:rPr lang="zh-CN" altLang="en-US">
                  <a:solidFill>
                    <a:schemeClr val="tx1"/>
                  </a:solidFill>
                </a:rPr>
                <a:t>向员工传递的是关注自身发展和不断提高技能的</a:t>
              </a:r>
              <a:r>
                <a:rPr lang="zh-CN" altLang="en-US" smtClean="0">
                  <a:solidFill>
                    <a:schemeClr val="tx1"/>
                  </a:solidFill>
                </a:rPr>
                <a:t>信息。</a:t>
              </a:r>
              <a:endParaRPr lang="zh-CN" altLang="en-US">
                <a:solidFill>
                  <a:schemeClr val="tx1"/>
                </a:solidFill>
              </a:endParaRPr>
            </a:p>
            <a:p>
              <a:pPr marL="171450" indent="-171450">
                <a:lnSpc>
                  <a:spcPct val="150000"/>
                </a:lnSpc>
                <a:buFont typeface="Arial" pitchFamily="34" charset="0"/>
                <a:buChar char="•"/>
                <a:tabLst>
                  <a:tab pos="227965"/>
                </a:tabLst>
                <a:defRPr/>
              </a:pPr>
              <a:r>
                <a:rPr lang="zh-CN" altLang="en-US">
                  <a:solidFill>
                    <a:schemeClr val="tx1"/>
                  </a:solidFill>
                </a:rPr>
                <a:t>有助于达到较高技能水平的员工实现对组织更为全面的</a:t>
              </a:r>
              <a:r>
                <a:rPr lang="zh-CN" altLang="en-US" smtClean="0">
                  <a:solidFill>
                    <a:schemeClr val="tx1"/>
                  </a:solidFill>
                </a:rPr>
                <a:t>理解。</a:t>
              </a:r>
              <a:endParaRPr lang="zh-CN" altLang="en-US">
                <a:solidFill>
                  <a:schemeClr val="tx1"/>
                </a:solidFill>
              </a:endParaRPr>
            </a:p>
            <a:p>
              <a:pPr marL="171450" indent="-171450">
                <a:lnSpc>
                  <a:spcPct val="150000"/>
                </a:lnSpc>
                <a:buFont typeface="Arial" pitchFamily="34" charset="0"/>
                <a:buChar char="•"/>
                <a:tabLst>
                  <a:tab pos="227965"/>
                </a:tabLst>
                <a:defRPr/>
              </a:pPr>
              <a:r>
                <a:rPr lang="zh-CN" altLang="en-US">
                  <a:solidFill>
                    <a:schemeClr val="tx1"/>
                  </a:solidFill>
                </a:rPr>
                <a:t>一定程度上有利于鼓励优秀专业人才安心</a:t>
              </a:r>
              <a:r>
                <a:rPr lang="zh-CN" altLang="en-US" smtClean="0">
                  <a:solidFill>
                    <a:schemeClr val="tx1"/>
                  </a:solidFill>
                </a:rPr>
                <a:t>本职工作。</a:t>
              </a:r>
              <a:endParaRPr lang="zh-CN" altLang="en-US">
                <a:solidFill>
                  <a:schemeClr val="tx1"/>
                </a:solidFill>
              </a:endParaRPr>
            </a:p>
            <a:p>
              <a:pPr marL="171450" indent="-171450">
                <a:lnSpc>
                  <a:spcPct val="150000"/>
                </a:lnSpc>
                <a:buFont typeface="Arial" pitchFamily="34" charset="0"/>
                <a:buChar char="•"/>
                <a:tabLst>
                  <a:tab pos="227965"/>
                </a:tabLst>
                <a:defRPr/>
              </a:pPr>
              <a:r>
                <a:rPr lang="zh-CN" altLang="en-US">
                  <a:solidFill>
                    <a:schemeClr val="tx1"/>
                  </a:solidFill>
                </a:rPr>
                <a:t>在员工配置方面为组织提供了更大的</a:t>
              </a:r>
              <a:r>
                <a:rPr lang="zh-CN" altLang="en-US" smtClean="0">
                  <a:solidFill>
                    <a:schemeClr val="tx1"/>
                  </a:solidFill>
                </a:rPr>
                <a:t>灵活性。</a:t>
              </a:r>
              <a:endParaRPr lang="zh-CN" altLang="en-US">
                <a:solidFill>
                  <a:schemeClr val="tx1"/>
                </a:solidFill>
              </a:endParaRPr>
            </a:p>
            <a:p>
              <a:pPr marL="171450" indent="-171450">
                <a:lnSpc>
                  <a:spcPct val="150000"/>
                </a:lnSpc>
                <a:buFont typeface="Arial" pitchFamily="34" charset="0"/>
                <a:buChar char="•"/>
                <a:tabLst>
                  <a:tab pos="227965"/>
                </a:tabLst>
                <a:defRPr/>
              </a:pPr>
              <a:r>
                <a:rPr lang="zh-CN" altLang="en-US">
                  <a:solidFill>
                    <a:schemeClr val="tx1"/>
                  </a:solidFill>
                </a:rPr>
                <a:t>有助于高度参与型管理风格的形成 </a:t>
              </a:r>
              <a:r>
                <a:rPr lang="zh-CN" altLang="en-US" smtClean="0">
                  <a:solidFill>
                    <a:schemeClr val="tx1"/>
                  </a:solidFill>
                </a:rPr>
                <a:t>。</a:t>
              </a:r>
              <a:endParaRPr lang="zh-CN" altLang="en-US">
                <a:solidFill>
                  <a:schemeClr val="tx1"/>
                </a:solidFill>
              </a:endParaRPr>
            </a:p>
          </p:txBody>
        </p:sp>
        <p:sp>
          <p:nvSpPr>
            <p:cNvPr id="13" name="íṧľïḋê"/>
            <p:cNvSpPr/>
            <p:nvPr/>
          </p:nvSpPr>
          <p:spPr>
            <a:xfrm>
              <a:off x="7732106" y="1667323"/>
              <a:ext cx="3788382" cy="3216023"/>
            </a:xfrm>
            <a:prstGeom prst="rect">
              <a:avLst/>
            </a:prstGeom>
            <a:solidFill>
              <a:schemeClr val="bg1">
                <a:lumMod val="95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lIns="90000" tIns="46800" rIns="90000" bIns="46800" rtlCol="0" anchor="t">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1450" indent="-171450">
                <a:lnSpc>
                  <a:spcPct val="150000"/>
                </a:lnSpc>
                <a:buFont typeface="Arial" pitchFamily="34" charset="0"/>
                <a:buChar char="•"/>
                <a:tabLst>
                  <a:tab pos="227965"/>
                </a:tabLst>
                <a:defRPr/>
              </a:pPr>
              <a:r>
                <a:rPr lang="zh-CN" altLang="en-US">
                  <a:solidFill>
                    <a:schemeClr val="tx1"/>
                  </a:solidFill>
                </a:rPr>
                <a:t>技能薪酬体系的投资回报率可能会很低。 </a:t>
              </a:r>
              <a:endParaRPr lang="zh-CN" altLang="en-US">
                <a:solidFill>
                  <a:schemeClr val="tx1"/>
                </a:solidFill>
              </a:endParaRPr>
            </a:p>
            <a:p>
              <a:pPr marL="171450" indent="-171450">
                <a:lnSpc>
                  <a:spcPct val="150000"/>
                </a:lnSpc>
                <a:buFont typeface="Arial" pitchFamily="34" charset="0"/>
                <a:buChar char="•"/>
                <a:tabLst>
                  <a:tab pos="227965"/>
                </a:tabLst>
                <a:defRPr/>
              </a:pPr>
              <a:r>
                <a:rPr lang="zh-CN" altLang="en-US">
                  <a:solidFill>
                    <a:schemeClr val="tx1"/>
                  </a:solidFill>
                </a:rPr>
                <a:t>技能薪酬体系可能导致管理的复杂化甚至官僚主义。</a:t>
              </a:r>
              <a:endParaRPr lang="zh-CN" altLang="en-US">
                <a:solidFill>
                  <a:schemeClr val="tx1"/>
                </a:solidFill>
              </a:endParaRPr>
            </a:p>
            <a:p>
              <a:pPr marL="171450" indent="-171450">
                <a:lnSpc>
                  <a:spcPct val="150000"/>
                </a:lnSpc>
                <a:buFont typeface="Arial" pitchFamily="34" charset="0"/>
                <a:buChar char="•"/>
                <a:tabLst>
                  <a:tab pos="227965"/>
                </a:tabLst>
                <a:defRPr/>
              </a:pPr>
              <a:r>
                <a:rPr lang="zh-CN" altLang="en-US">
                  <a:solidFill>
                    <a:schemeClr val="tx1"/>
                  </a:solidFill>
                </a:rPr>
                <a:t>技能等级的评估比较困难。</a:t>
              </a:r>
              <a:endParaRPr lang="zh-CN" altLang="en-US">
                <a:solidFill>
                  <a:schemeClr val="tx1"/>
                </a:solidFill>
              </a:endParaRPr>
            </a:p>
            <a:p>
              <a:pPr marL="171450" indent="-171450">
                <a:lnSpc>
                  <a:spcPct val="150000"/>
                </a:lnSpc>
                <a:buFont typeface="Arial" pitchFamily="34" charset="0"/>
                <a:buChar char="•"/>
                <a:tabLst>
                  <a:tab pos="227965"/>
                </a:tabLst>
                <a:defRPr/>
              </a:pPr>
              <a:r>
                <a:rPr lang="zh-CN" altLang="en-US">
                  <a:solidFill>
                    <a:schemeClr val="tx1"/>
                  </a:solidFill>
                </a:rPr>
                <a:t>为技能定价要比为职位定价更困难。</a:t>
              </a:r>
              <a:endParaRPr lang="zh-CN" altLang="en-US">
                <a:solidFill>
                  <a:schemeClr val="tx1"/>
                </a:solidFill>
              </a:endParaRPr>
            </a:p>
          </p:txBody>
        </p:sp>
      </p:gr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32" dur="100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out)">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技能薪酬体系</a:t>
            </a:r>
            <a:endParaRPr lang="zh-CN" altLang="en-US" sz="3200" b="1">
              <a:solidFill>
                <a:schemeClr val="bg1"/>
              </a:solidFill>
              <a:latin typeface="+mj-ea"/>
            </a:endParaRPr>
          </a:p>
        </p:txBody>
      </p:sp>
      <p:sp>
        <p:nvSpPr>
          <p:cNvPr id="3" name="矩形 2"/>
          <p:cNvSpPr/>
          <p:nvPr/>
        </p:nvSpPr>
        <p:spPr>
          <a:xfrm>
            <a:off x="794468" y="1796377"/>
            <a:ext cx="5346335"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（六）设计技能薪酬体系时的几个关键决策</a:t>
            </a:r>
            <a:endParaRPr lang="zh-CN" altLang="en-US" sz="2000" b="1">
              <a:solidFill>
                <a:srgbClr val="002060"/>
              </a:solidFill>
            </a:endParaRPr>
          </a:p>
        </p:txBody>
      </p:sp>
      <p:sp>
        <p:nvSpPr>
          <p:cNvPr id="4" name="矩形 3"/>
          <p:cNvSpPr/>
          <p:nvPr/>
        </p:nvSpPr>
        <p:spPr>
          <a:xfrm>
            <a:off x="623392" y="1196501"/>
            <a:ext cx="449353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一、技能薪酬体系的内涵和特点</a:t>
            </a:r>
            <a:endParaRPr lang="zh-CN" altLang="en-US" sz="2400" b="1"/>
          </a:p>
        </p:txBody>
      </p:sp>
      <p:grpSp>
        <p:nvGrpSpPr>
          <p:cNvPr id="71" name="组合 70"/>
          <p:cNvGrpSpPr/>
          <p:nvPr/>
        </p:nvGrpSpPr>
        <p:grpSpPr>
          <a:xfrm>
            <a:off x="649746" y="2436056"/>
            <a:ext cx="10870743" cy="4013307"/>
            <a:chOff x="649746" y="2436056"/>
            <a:chExt cx="10870743" cy="4013307"/>
          </a:xfrm>
        </p:grpSpPr>
        <p:grpSp>
          <p:nvGrpSpPr>
            <p:cNvPr id="28" name="ea65392a-8ea3-4bc6-98a0-3f48b6734b1b"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custDataLst>
                <p:tags r:id="rId3"/>
              </p:custDataLst>
            </p:nvPr>
          </p:nvGrpSpPr>
          <p:grpSpPr>
            <a:xfrm>
              <a:off x="678170" y="2436056"/>
              <a:ext cx="10842319" cy="3772902"/>
              <a:chOff x="678170" y="1521674"/>
              <a:chExt cx="10842319" cy="3772902"/>
            </a:xfrm>
          </p:grpSpPr>
          <p:grpSp>
            <p:nvGrpSpPr>
              <p:cNvPr id="29" name="îśḷíḍè"/>
              <p:cNvGrpSpPr/>
              <p:nvPr/>
            </p:nvGrpSpPr>
            <p:grpSpPr>
              <a:xfrm>
                <a:off x="3939456" y="1871200"/>
                <a:ext cx="4313091" cy="3423376"/>
                <a:chOff x="3939456" y="2099548"/>
                <a:chExt cx="4313091" cy="3423376"/>
              </a:xfrm>
            </p:grpSpPr>
            <p:sp>
              <p:nvSpPr>
                <p:cNvPr id="40" name="ïşḻíḋé"/>
                <p:cNvSpPr/>
                <p:nvPr/>
              </p:nvSpPr>
              <p:spPr>
                <a:xfrm>
                  <a:off x="4348427" y="2099548"/>
                  <a:ext cx="3423297" cy="3423376"/>
                </a:xfrm>
                <a:custGeom>
                  <a:cxnLst>
                    <a:cxn ang="0">
                      <a:pos x="wd2" y="hd2"/>
                    </a:cxn>
                    <a:cxn ang="5400000">
                      <a:pos x="wd2" y="hd2"/>
                    </a:cxn>
                    <a:cxn ang="10800000">
                      <a:pos x="wd2" y="hd2"/>
                    </a:cxn>
                    <a:cxn ang="16200000">
                      <a:pos x="wd2" y="hd2"/>
                    </a:cxn>
                  </a:cxnLst>
                  <a:rect l="0" t="0" r="r" b="b"/>
                  <a:pathLst>
                    <a:path w="21600" h="21600" extrusionOk="0">
                      <a:moveTo>
                        <a:pt x="11049" y="101"/>
                      </a:moveTo>
                      <a:cubicBezTo>
                        <a:pt x="11049" y="101"/>
                        <a:pt x="11048" y="101"/>
                        <a:pt x="11048" y="101"/>
                      </a:cubicBezTo>
                      <a:cubicBezTo>
                        <a:pt x="10966" y="99"/>
                        <a:pt x="10882" y="98"/>
                        <a:pt x="10800" y="98"/>
                      </a:cubicBezTo>
                      <a:lnTo>
                        <a:pt x="10788" y="98"/>
                      </a:lnTo>
                      <a:cubicBezTo>
                        <a:pt x="10761" y="98"/>
                        <a:pt x="10739" y="76"/>
                        <a:pt x="10739" y="49"/>
                      </a:cubicBezTo>
                      <a:cubicBezTo>
                        <a:pt x="10739" y="22"/>
                        <a:pt x="10761" y="0"/>
                        <a:pt x="10788" y="0"/>
                      </a:cubicBezTo>
                      <a:lnTo>
                        <a:pt x="10800" y="0"/>
                      </a:lnTo>
                      <a:cubicBezTo>
                        <a:pt x="10883" y="0"/>
                        <a:pt x="10967" y="1"/>
                        <a:pt x="11050" y="3"/>
                      </a:cubicBezTo>
                      <a:cubicBezTo>
                        <a:pt x="11077" y="3"/>
                        <a:pt x="11099" y="26"/>
                        <a:pt x="11098" y="53"/>
                      </a:cubicBezTo>
                      <a:cubicBezTo>
                        <a:pt x="11097" y="80"/>
                        <a:pt x="11076" y="101"/>
                        <a:pt x="11049" y="101"/>
                      </a:cubicBezTo>
                      <a:close/>
                      <a:moveTo>
                        <a:pt x="10266" y="111"/>
                      </a:moveTo>
                      <a:cubicBezTo>
                        <a:pt x="10240" y="111"/>
                        <a:pt x="10218" y="91"/>
                        <a:pt x="10217" y="64"/>
                      </a:cubicBezTo>
                      <a:cubicBezTo>
                        <a:pt x="10216" y="37"/>
                        <a:pt x="10237" y="14"/>
                        <a:pt x="10264" y="13"/>
                      </a:cubicBezTo>
                      <a:cubicBezTo>
                        <a:pt x="10351" y="9"/>
                        <a:pt x="10439" y="6"/>
                        <a:pt x="10526" y="3"/>
                      </a:cubicBezTo>
                      <a:cubicBezTo>
                        <a:pt x="10553" y="2"/>
                        <a:pt x="10575" y="24"/>
                        <a:pt x="10576" y="51"/>
                      </a:cubicBezTo>
                      <a:cubicBezTo>
                        <a:pt x="10577" y="78"/>
                        <a:pt x="10555" y="101"/>
                        <a:pt x="10528" y="101"/>
                      </a:cubicBezTo>
                      <a:cubicBezTo>
                        <a:pt x="10442" y="103"/>
                        <a:pt x="10355" y="107"/>
                        <a:pt x="10268" y="111"/>
                      </a:cubicBezTo>
                      <a:cubicBezTo>
                        <a:pt x="10268" y="111"/>
                        <a:pt x="10267" y="111"/>
                        <a:pt x="10266" y="111"/>
                      </a:cubicBezTo>
                      <a:close/>
                      <a:moveTo>
                        <a:pt x="11571" y="125"/>
                      </a:moveTo>
                      <a:cubicBezTo>
                        <a:pt x="11570" y="125"/>
                        <a:pt x="11568" y="125"/>
                        <a:pt x="11567" y="125"/>
                      </a:cubicBezTo>
                      <a:cubicBezTo>
                        <a:pt x="11481" y="119"/>
                        <a:pt x="11394" y="114"/>
                        <a:pt x="11308" y="110"/>
                      </a:cubicBezTo>
                      <a:cubicBezTo>
                        <a:pt x="11281" y="109"/>
                        <a:pt x="11260" y="86"/>
                        <a:pt x="11261" y="59"/>
                      </a:cubicBezTo>
                      <a:cubicBezTo>
                        <a:pt x="11262" y="32"/>
                        <a:pt x="11285" y="11"/>
                        <a:pt x="11312" y="12"/>
                      </a:cubicBezTo>
                      <a:cubicBezTo>
                        <a:pt x="11399" y="16"/>
                        <a:pt x="11487" y="21"/>
                        <a:pt x="11574" y="27"/>
                      </a:cubicBezTo>
                      <a:cubicBezTo>
                        <a:pt x="11601" y="29"/>
                        <a:pt x="11621" y="53"/>
                        <a:pt x="11620" y="80"/>
                      </a:cubicBezTo>
                      <a:cubicBezTo>
                        <a:pt x="11618" y="105"/>
                        <a:pt x="11596" y="125"/>
                        <a:pt x="11571" y="125"/>
                      </a:cubicBezTo>
                      <a:close/>
                      <a:moveTo>
                        <a:pt x="9745" y="149"/>
                      </a:moveTo>
                      <a:cubicBezTo>
                        <a:pt x="9720" y="149"/>
                        <a:pt x="9699" y="130"/>
                        <a:pt x="9696" y="105"/>
                      </a:cubicBezTo>
                      <a:cubicBezTo>
                        <a:pt x="9694" y="78"/>
                        <a:pt x="9714" y="54"/>
                        <a:pt x="9740" y="51"/>
                      </a:cubicBezTo>
                      <a:cubicBezTo>
                        <a:pt x="9827" y="43"/>
                        <a:pt x="9915" y="35"/>
                        <a:pt x="10002" y="29"/>
                      </a:cubicBezTo>
                      <a:cubicBezTo>
                        <a:pt x="10029" y="28"/>
                        <a:pt x="10052" y="47"/>
                        <a:pt x="10054" y="74"/>
                      </a:cubicBezTo>
                      <a:cubicBezTo>
                        <a:pt x="10056" y="101"/>
                        <a:pt x="10036" y="125"/>
                        <a:pt x="10009" y="127"/>
                      </a:cubicBezTo>
                      <a:cubicBezTo>
                        <a:pt x="9923" y="133"/>
                        <a:pt x="9836" y="140"/>
                        <a:pt x="9750" y="149"/>
                      </a:cubicBezTo>
                      <a:cubicBezTo>
                        <a:pt x="9748" y="149"/>
                        <a:pt x="9747" y="149"/>
                        <a:pt x="9745" y="149"/>
                      </a:cubicBezTo>
                      <a:close/>
                      <a:moveTo>
                        <a:pt x="12091" y="175"/>
                      </a:moveTo>
                      <a:cubicBezTo>
                        <a:pt x="12089" y="175"/>
                        <a:pt x="12087" y="174"/>
                        <a:pt x="12085" y="174"/>
                      </a:cubicBezTo>
                      <a:cubicBezTo>
                        <a:pt x="11999" y="164"/>
                        <a:pt x="11912" y="155"/>
                        <a:pt x="11826" y="147"/>
                      </a:cubicBezTo>
                      <a:cubicBezTo>
                        <a:pt x="11799" y="144"/>
                        <a:pt x="11780" y="120"/>
                        <a:pt x="11782" y="93"/>
                      </a:cubicBezTo>
                      <a:cubicBezTo>
                        <a:pt x="11785" y="66"/>
                        <a:pt x="11809" y="46"/>
                        <a:pt x="11836" y="49"/>
                      </a:cubicBezTo>
                      <a:cubicBezTo>
                        <a:pt x="11922" y="57"/>
                        <a:pt x="12010" y="67"/>
                        <a:pt x="12096" y="77"/>
                      </a:cubicBezTo>
                      <a:cubicBezTo>
                        <a:pt x="12123" y="80"/>
                        <a:pt x="12142" y="105"/>
                        <a:pt x="12139" y="131"/>
                      </a:cubicBezTo>
                      <a:cubicBezTo>
                        <a:pt x="12136" y="156"/>
                        <a:pt x="12115" y="175"/>
                        <a:pt x="12091" y="175"/>
                      </a:cubicBezTo>
                      <a:close/>
                      <a:moveTo>
                        <a:pt x="9227" y="212"/>
                      </a:moveTo>
                      <a:cubicBezTo>
                        <a:pt x="9203" y="212"/>
                        <a:pt x="9182" y="195"/>
                        <a:pt x="9178" y="170"/>
                      </a:cubicBezTo>
                      <a:cubicBezTo>
                        <a:pt x="9174" y="144"/>
                        <a:pt x="9193" y="119"/>
                        <a:pt x="9220" y="115"/>
                      </a:cubicBezTo>
                      <a:cubicBezTo>
                        <a:pt x="9306" y="102"/>
                        <a:pt x="9394" y="90"/>
                        <a:pt x="9480" y="80"/>
                      </a:cubicBezTo>
                      <a:cubicBezTo>
                        <a:pt x="9507" y="77"/>
                        <a:pt x="9531" y="96"/>
                        <a:pt x="9534" y="123"/>
                      </a:cubicBezTo>
                      <a:cubicBezTo>
                        <a:pt x="9538" y="149"/>
                        <a:pt x="9518" y="174"/>
                        <a:pt x="9492" y="177"/>
                      </a:cubicBezTo>
                      <a:cubicBezTo>
                        <a:pt x="9406" y="188"/>
                        <a:pt x="9319" y="199"/>
                        <a:pt x="9234" y="212"/>
                      </a:cubicBezTo>
                      <a:cubicBezTo>
                        <a:pt x="9232" y="212"/>
                        <a:pt x="9229" y="212"/>
                        <a:pt x="9227" y="212"/>
                      </a:cubicBezTo>
                      <a:close/>
                      <a:moveTo>
                        <a:pt x="12607" y="249"/>
                      </a:moveTo>
                      <a:cubicBezTo>
                        <a:pt x="12605" y="249"/>
                        <a:pt x="12602" y="249"/>
                        <a:pt x="12599" y="249"/>
                      </a:cubicBezTo>
                      <a:cubicBezTo>
                        <a:pt x="12514" y="234"/>
                        <a:pt x="12428" y="221"/>
                        <a:pt x="12342" y="208"/>
                      </a:cubicBezTo>
                      <a:cubicBezTo>
                        <a:pt x="12316" y="204"/>
                        <a:pt x="12297" y="180"/>
                        <a:pt x="12301" y="153"/>
                      </a:cubicBezTo>
                      <a:cubicBezTo>
                        <a:pt x="12305" y="126"/>
                        <a:pt x="12330" y="107"/>
                        <a:pt x="12356" y="111"/>
                      </a:cubicBezTo>
                      <a:cubicBezTo>
                        <a:pt x="12442" y="124"/>
                        <a:pt x="12530" y="137"/>
                        <a:pt x="12616" y="152"/>
                      </a:cubicBezTo>
                      <a:cubicBezTo>
                        <a:pt x="12642" y="156"/>
                        <a:pt x="12660" y="182"/>
                        <a:pt x="12656" y="208"/>
                      </a:cubicBezTo>
                      <a:cubicBezTo>
                        <a:pt x="12652" y="232"/>
                        <a:pt x="12631" y="249"/>
                        <a:pt x="12607" y="249"/>
                      </a:cubicBezTo>
                      <a:close/>
                      <a:moveTo>
                        <a:pt x="8712" y="301"/>
                      </a:moveTo>
                      <a:cubicBezTo>
                        <a:pt x="8689" y="301"/>
                        <a:pt x="8669" y="284"/>
                        <a:pt x="8664" y="261"/>
                      </a:cubicBezTo>
                      <a:cubicBezTo>
                        <a:pt x="8659" y="234"/>
                        <a:pt x="8676" y="209"/>
                        <a:pt x="8703" y="203"/>
                      </a:cubicBezTo>
                      <a:cubicBezTo>
                        <a:pt x="8788" y="187"/>
                        <a:pt x="8875" y="171"/>
                        <a:pt x="8961" y="156"/>
                      </a:cubicBezTo>
                      <a:cubicBezTo>
                        <a:pt x="8987" y="151"/>
                        <a:pt x="9013" y="169"/>
                        <a:pt x="9017" y="196"/>
                      </a:cubicBezTo>
                      <a:cubicBezTo>
                        <a:pt x="9022" y="223"/>
                        <a:pt x="9004" y="248"/>
                        <a:pt x="8977" y="253"/>
                      </a:cubicBezTo>
                      <a:cubicBezTo>
                        <a:pt x="8892" y="267"/>
                        <a:pt x="8806" y="283"/>
                        <a:pt x="8722" y="300"/>
                      </a:cubicBezTo>
                      <a:cubicBezTo>
                        <a:pt x="8718" y="300"/>
                        <a:pt x="8715" y="301"/>
                        <a:pt x="8712" y="301"/>
                      </a:cubicBezTo>
                      <a:close/>
                      <a:moveTo>
                        <a:pt x="13120" y="349"/>
                      </a:moveTo>
                      <a:cubicBezTo>
                        <a:pt x="13117" y="349"/>
                        <a:pt x="13113" y="349"/>
                        <a:pt x="13109" y="348"/>
                      </a:cubicBezTo>
                      <a:cubicBezTo>
                        <a:pt x="13025" y="329"/>
                        <a:pt x="12939" y="311"/>
                        <a:pt x="12855" y="295"/>
                      </a:cubicBezTo>
                      <a:cubicBezTo>
                        <a:pt x="12828" y="290"/>
                        <a:pt x="12811" y="264"/>
                        <a:pt x="12816" y="238"/>
                      </a:cubicBezTo>
                      <a:cubicBezTo>
                        <a:pt x="12821" y="211"/>
                        <a:pt x="12847" y="194"/>
                        <a:pt x="12874" y="199"/>
                      </a:cubicBezTo>
                      <a:cubicBezTo>
                        <a:pt x="12959" y="215"/>
                        <a:pt x="13045" y="233"/>
                        <a:pt x="13130" y="252"/>
                      </a:cubicBezTo>
                      <a:cubicBezTo>
                        <a:pt x="13157" y="258"/>
                        <a:pt x="13174" y="284"/>
                        <a:pt x="13168" y="310"/>
                      </a:cubicBezTo>
                      <a:cubicBezTo>
                        <a:pt x="13163" y="333"/>
                        <a:pt x="13142" y="349"/>
                        <a:pt x="13120" y="349"/>
                      </a:cubicBezTo>
                      <a:close/>
                      <a:moveTo>
                        <a:pt x="8202" y="414"/>
                      </a:moveTo>
                      <a:cubicBezTo>
                        <a:pt x="8180" y="414"/>
                        <a:pt x="8160" y="399"/>
                        <a:pt x="8155" y="377"/>
                      </a:cubicBezTo>
                      <a:cubicBezTo>
                        <a:pt x="8148" y="350"/>
                        <a:pt x="8164" y="324"/>
                        <a:pt x="8191" y="317"/>
                      </a:cubicBezTo>
                      <a:cubicBezTo>
                        <a:pt x="8275" y="296"/>
                        <a:pt x="8361" y="276"/>
                        <a:pt x="8446" y="257"/>
                      </a:cubicBezTo>
                      <a:cubicBezTo>
                        <a:pt x="8472" y="251"/>
                        <a:pt x="8499" y="268"/>
                        <a:pt x="8504" y="294"/>
                      </a:cubicBezTo>
                      <a:cubicBezTo>
                        <a:pt x="8510" y="321"/>
                        <a:pt x="8494" y="347"/>
                        <a:pt x="8467" y="353"/>
                      </a:cubicBezTo>
                      <a:cubicBezTo>
                        <a:pt x="8383" y="372"/>
                        <a:pt x="8298" y="392"/>
                        <a:pt x="8214" y="412"/>
                      </a:cubicBezTo>
                      <a:cubicBezTo>
                        <a:pt x="8210" y="413"/>
                        <a:pt x="8206" y="414"/>
                        <a:pt x="8202" y="414"/>
                      </a:cubicBezTo>
                      <a:close/>
                      <a:moveTo>
                        <a:pt x="13627" y="474"/>
                      </a:moveTo>
                      <a:cubicBezTo>
                        <a:pt x="13623" y="474"/>
                        <a:pt x="13619" y="473"/>
                        <a:pt x="13614" y="472"/>
                      </a:cubicBezTo>
                      <a:cubicBezTo>
                        <a:pt x="13531" y="449"/>
                        <a:pt x="13446" y="427"/>
                        <a:pt x="13363" y="407"/>
                      </a:cubicBezTo>
                      <a:cubicBezTo>
                        <a:pt x="13336" y="400"/>
                        <a:pt x="13320" y="374"/>
                        <a:pt x="13327" y="347"/>
                      </a:cubicBezTo>
                      <a:cubicBezTo>
                        <a:pt x="13333" y="321"/>
                        <a:pt x="13360" y="305"/>
                        <a:pt x="13386" y="312"/>
                      </a:cubicBezTo>
                      <a:cubicBezTo>
                        <a:pt x="13470" y="332"/>
                        <a:pt x="13556" y="354"/>
                        <a:pt x="13640" y="377"/>
                      </a:cubicBezTo>
                      <a:cubicBezTo>
                        <a:pt x="13666" y="384"/>
                        <a:pt x="13681" y="411"/>
                        <a:pt x="13674" y="437"/>
                      </a:cubicBezTo>
                      <a:cubicBezTo>
                        <a:pt x="13668" y="459"/>
                        <a:pt x="13649" y="474"/>
                        <a:pt x="13627" y="474"/>
                      </a:cubicBezTo>
                      <a:close/>
                      <a:moveTo>
                        <a:pt x="7699" y="552"/>
                      </a:moveTo>
                      <a:cubicBezTo>
                        <a:pt x="7678" y="552"/>
                        <a:pt x="7658" y="538"/>
                        <a:pt x="7652" y="517"/>
                      </a:cubicBezTo>
                      <a:cubicBezTo>
                        <a:pt x="7644" y="491"/>
                        <a:pt x="7659" y="464"/>
                        <a:pt x="7685" y="456"/>
                      </a:cubicBezTo>
                      <a:cubicBezTo>
                        <a:pt x="7768" y="431"/>
                        <a:pt x="7853" y="407"/>
                        <a:pt x="7937" y="384"/>
                      </a:cubicBezTo>
                      <a:cubicBezTo>
                        <a:pt x="7963" y="376"/>
                        <a:pt x="7990" y="392"/>
                        <a:pt x="7997" y="418"/>
                      </a:cubicBezTo>
                      <a:cubicBezTo>
                        <a:pt x="8004" y="444"/>
                        <a:pt x="7989" y="471"/>
                        <a:pt x="7963" y="478"/>
                      </a:cubicBezTo>
                      <a:cubicBezTo>
                        <a:pt x="7880" y="501"/>
                        <a:pt x="7796" y="525"/>
                        <a:pt x="7713" y="550"/>
                      </a:cubicBezTo>
                      <a:cubicBezTo>
                        <a:pt x="7708" y="551"/>
                        <a:pt x="7704" y="552"/>
                        <a:pt x="7699" y="552"/>
                      </a:cubicBezTo>
                      <a:close/>
                      <a:moveTo>
                        <a:pt x="14127" y="623"/>
                      </a:moveTo>
                      <a:cubicBezTo>
                        <a:pt x="14122" y="623"/>
                        <a:pt x="14117" y="622"/>
                        <a:pt x="14112" y="620"/>
                      </a:cubicBezTo>
                      <a:cubicBezTo>
                        <a:pt x="14030" y="594"/>
                        <a:pt x="13947" y="568"/>
                        <a:pt x="13864" y="543"/>
                      </a:cubicBezTo>
                      <a:cubicBezTo>
                        <a:pt x="13838" y="535"/>
                        <a:pt x="13824" y="508"/>
                        <a:pt x="13831" y="482"/>
                      </a:cubicBezTo>
                      <a:cubicBezTo>
                        <a:pt x="13839" y="456"/>
                        <a:pt x="13866" y="442"/>
                        <a:pt x="13892" y="449"/>
                      </a:cubicBezTo>
                      <a:cubicBezTo>
                        <a:pt x="13976" y="474"/>
                        <a:pt x="14060" y="500"/>
                        <a:pt x="14143" y="527"/>
                      </a:cubicBezTo>
                      <a:cubicBezTo>
                        <a:pt x="14168" y="536"/>
                        <a:pt x="14182" y="563"/>
                        <a:pt x="14174" y="589"/>
                      </a:cubicBezTo>
                      <a:cubicBezTo>
                        <a:pt x="14167" y="610"/>
                        <a:pt x="14148" y="623"/>
                        <a:pt x="14127" y="623"/>
                      </a:cubicBezTo>
                      <a:close/>
                      <a:moveTo>
                        <a:pt x="7203" y="715"/>
                      </a:moveTo>
                      <a:cubicBezTo>
                        <a:pt x="7183" y="715"/>
                        <a:pt x="7164" y="702"/>
                        <a:pt x="7157" y="682"/>
                      </a:cubicBezTo>
                      <a:cubicBezTo>
                        <a:pt x="7147" y="656"/>
                        <a:pt x="7161" y="628"/>
                        <a:pt x="7186" y="619"/>
                      </a:cubicBezTo>
                      <a:cubicBezTo>
                        <a:pt x="7269" y="590"/>
                        <a:pt x="7352" y="562"/>
                        <a:pt x="7435" y="535"/>
                      </a:cubicBezTo>
                      <a:cubicBezTo>
                        <a:pt x="7460" y="526"/>
                        <a:pt x="7488" y="540"/>
                        <a:pt x="7496" y="566"/>
                      </a:cubicBezTo>
                      <a:cubicBezTo>
                        <a:pt x="7505" y="592"/>
                        <a:pt x="7491" y="619"/>
                        <a:pt x="7465" y="628"/>
                      </a:cubicBezTo>
                      <a:cubicBezTo>
                        <a:pt x="7383" y="655"/>
                        <a:pt x="7301" y="683"/>
                        <a:pt x="7219" y="712"/>
                      </a:cubicBezTo>
                      <a:cubicBezTo>
                        <a:pt x="7214" y="714"/>
                        <a:pt x="7208" y="715"/>
                        <a:pt x="7203" y="715"/>
                      </a:cubicBezTo>
                      <a:close/>
                      <a:moveTo>
                        <a:pt x="14622" y="797"/>
                      </a:moveTo>
                      <a:cubicBezTo>
                        <a:pt x="14616" y="797"/>
                        <a:pt x="14610" y="796"/>
                        <a:pt x="14604" y="794"/>
                      </a:cubicBezTo>
                      <a:cubicBezTo>
                        <a:pt x="14523" y="763"/>
                        <a:pt x="14441" y="733"/>
                        <a:pt x="14359" y="704"/>
                      </a:cubicBezTo>
                      <a:cubicBezTo>
                        <a:pt x="14334" y="695"/>
                        <a:pt x="14320" y="667"/>
                        <a:pt x="14329" y="642"/>
                      </a:cubicBezTo>
                      <a:cubicBezTo>
                        <a:pt x="14338" y="616"/>
                        <a:pt x="14366" y="603"/>
                        <a:pt x="14392" y="612"/>
                      </a:cubicBezTo>
                      <a:cubicBezTo>
                        <a:pt x="14474" y="641"/>
                        <a:pt x="14557" y="671"/>
                        <a:pt x="14639" y="702"/>
                      </a:cubicBezTo>
                      <a:cubicBezTo>
                        <a:pt x="14664" y="712"/>
                        <a:pt x="14677" y="740"/>
                        <a:pt x="14667" y="765"/>
                      </a:cubicBezTo>
                      <a:cubicBezTo>
                        <a:pt x="14660" y="785"/>
                        <a:pt x="14641" y="797"/>
                        <a:pt x="14622" y="797"/>
                      </a:cubicBezTo>
                      <a:close/>
                      <a:moveTo>
                        <a:pt x="6715" y="901"/>
                      </a:moveTo>
                      <a:cubicBezTo>
                        <a:pt x="6696" y="901"/>
                        <a:pt x="6677" y="890"/>
                        <a:pt x="6670" y="871"/>
                      </a:cubicBezTo>
                      <a:cubicBezTo>
                        <a:pt x="6659" y="846"/>
                        <a:pt x="6671" y="817"/>
                        <a:pt x="6696" y="807"/>
                      </a:cubicBezTo>
                      <a:cubicBezTo>
                        <a:pt x="6777" y="774"/>
                        <a:pt x="6859" y="741"/>
                        <a:pt x="6940" y="710"/>
                      </a:cubicBezTo>
                      <a:cubicBezTo>
                        <a:pt x="6965" y="700"/>
                        <a:pt x="6994" y="713"/>
                        <a:pt x="7003" y="738"/>
                      </a:cubicBezTo>
                      <a:cubicBezTo>
                        <a:pt x="7013" y="764"/>
                        <a:pt x="7000" y="792"/>
                        <a:pt x="6975" y="802"/>
                      </a:cubicBezTo>
                      <a:cubicBezTo>
                        <a:pt x="6894" y="833"/>
                        <a:pt x="6813" y="865"/>
                        <a:pt x="6734" y="897"/>
                      </a:cubicBezTo>
                      <a:cubicBezTo>
                        <a:pt x="6727" y="900"/>
                        <a:pt x="6721" y="901"/>
                        <a:pt x="6715" y="901"/>
                      </a:cubicBezTo>
                      <a:close/>
                      <a:moveTo>
                        <a:pt x="15106" y="995"/>
                      </a:moveTo>
                      <a:cubicBezTo>
                        <a:pt x="15100" y="995"/>
                        <a:pt x="15093" y="994"/>
                        <a:pt x="15087" y="991"/>
                      </a:cubicBezTo>
                      <a:cubicBezTo>
                        <a:pt x="15007" y="956"/>
                        <a:pt x="14926" y="922"/>
                        <a:pt x="14847" y="889"/>
                      </a:cubicBezTo>
                      <a:cubicBezTo>
                        <a:pt x="14822" y="879"/>
                        <a:pt x="14810" y="851"/>
                        <a:pt x="14820" y="826"/>
                      </a:cubicBezTo>
                      <a:cubicBezTo>
                        <a:pt x="14830" y="801"/>
                        <a:pt x="14859" y="789"/>
                        <a:pt x="14884" y="799"/>
                      </a:cubicBezTo>
                      <a:cubicBezTo>
                        <a:pt x="14964" y="832"/>
                        <a:pt x="15046" y="866"/>
                        <a:pt x="15126" y="901"/>
                      </a:cubicBezTo>
                      <a:cubicBezTo>
                        <a:pt x="15151" y="912"/>
                        <a:pt x="15162" y="941"/>
                        <a:pt x="15151" y="966"/>
                      </a:cubicBezTo>
                      <a:cubicBezTo>
                        <a:pt x="15143" y="984"/>
                        <a:pt x="15125" y="995"/>
                        <a:pt x="15106" y="995"/>
                      </a:cubicBezTo>
                      <a:close/>
                      <a:moveTo>
                        <a:pt x="6239" y="1111"/>
                      </a:moveTo>
                      <a:cubicBezTo>
                        <a:pt x="6220" y="1111"/>
                        <a:pt x="6203" y="1100"/>
                        <a:pt x="6194" y="1083"/>
                      </a:cubicBezTo>
                      <a:cubicBezTo>
                        <a:pt x="6183" y="1058"/>
                        <a:pt x="6193" y="1029"/>
                        <a:pt x="6218" y="1017"/>
                      </a:cubicBezTo>
                      <a:cubicBezTo>
                        <a:pt x="6296" y="981"/>
                        <a:pt x="6376" y="944"/>
                        <a:pt x="6456" y="909"/>
                      </a:cubicBezTo>
                      <a:cubicBezTo>
                        <a:pt x="6480" y="898"/>
                        <a:pt x="6509" y="910"/>
                        <a:pt x="6520" y="934"/>
                      </a:cubicBezTo>
                      <a:cubicBezTo>
                        <a:pt x="6531" y="959"/>
                        <a:pt x="6520" y="988"/>
                        <a:pt x="6495" y="999"/>
                      </a:cubicBezTo>
                      <a:cubicBezTo>
                        <a:pt x="6416" y="1034"/>
                        <a:pt x="6337" y="1070"/>
                        <a:pt x="6259" y="1106"/>
                      </a:cubicBezTo>
                      <a:cubicBezTo>
                        <a:pt x="6253" y="1109"/>
                        <a:pt x="6246" y="1111"/>
                        <a:pt x="6239" y="1111"/>
                      </a:cubicBezTo>
                      <a:close/>
                      <a:moveTo>
                        <a:pt x="15581" y="1217"/>
                      </a:moveTo>
                      <a:cubicBezTo>
                        <a:pt x="15573" y="1217"/>
                        <a:pt x="15566" y="1215"/>
                        <a:pt x="15559" y="1212"/>
                      </a:cubicBezTo>
                      <a:cubicBezTo>
                        <a:pt x="15481" y="1173"/>
                        <a:pt x="15402" y="1135"/>
                        <a:pt x="15324" y="1098"/>
                      </a:cubicBezTo>
                      <a:cubicBezTo>
                        <a:pt x="15300" y="1087"/>
                        <a:pt x="15289" y="1058"/>
                        <a:pt x="15301" y="1033"/>
                      </a:cubicBezTo>
                      <a:cubicBezTo>
                        <a:pt x="15312" y="1009"/>
                        <a:pt x="15341" y="998"/>
                        <a:pt x="15366" y="1010"/>
                      </a:cubicBezTo>
                      <a:cubicBezTo>
                        <a:pt x="15445" y="1047"/>
                        <a:pt x="15524" y="1085"/>
                        <a:pt x="15602" y="1124"/>
                      </a:cubicBezTo>
                      <a:cubicBezTo>
                        <a:pt x="15627" y="1136"/>
                        <a:pt x="15637" y="1165"/>
                        <a:pt x="15624" y="1190"/>
                      </a:cubicBezTo>
                      <a:cubicBezTo>
                        <a:pt x="15616" y="1207"/>
                        <a:pt x="15599" y="1217"/>
                        <a:pt x="15581" y="1217"/>
                      </a:cubicBezTo>
                      <a:close/>
                      <a:moveTo>
                        <a:pt x="5773" y="1343"/>
                      </a:moveTo>
                      <a:cubicBezTo>
                        <a:pt x="5755" y="1343"/>
                        <a:pt x="5738" y="1334"/>
                        <a:pt x="5729" y="1317"/>
                      </a:cubicBezTo>
                      <a:cubicBezTo>
                        <a:pt x="5717" y="1293"/>
                        <a:pt x="5726" y="1264"/>
                        <a:pt x="5750" y="1251"/>
                      </a:cubicBezTo>
                      <a:cubicBezTo>
                        <a:pt x="5827" y="1210"/>
                        <a:pt x="5905" y="1170"/>
                        <a:pt x="5982" y="1131"/>
                      </a:cubicBezTo>
                      <a:cubicBezTo>
                        <a:pt x="6006" y="1119"/>
                        <a:pt x="6036" y="1129"/>
                        <a:pt x="6048" y="1153"/>
                      </a:cubicBezTo>
                      <a:cubicBezTo>
                        <a:pt x="6060" y="1178"/>
                        <a:pt x="6050" y="1207"/>
                        <a:pt x="6026" y="1219"/>
                      </a:cubicBezTo>
                      <a:cubicBezTo>
                        <a:pt x="5949" y="1257"/>
                        <a:pt x="5872" y="1297"/>
                        <a:pt x="5796" y="1338"/>
                      </a:cubicBezTo>
                      <a:cubicBezTo>
                        <a:pt x="5788" y="1341"/>
                        <a:pt x="5780" y="1343"/>
                        <a:pt x="5773" y="1343"/>
                      </a:cubicBezTo>
                      <a:close/>
                      <a:moveTo>
                        <a:pt x="16043" y="1461"/>
                      </a:moveTo>
                      <a:cubicBezTo>
                        <a:pt x="16035" y="1461"/>
                        <a:pt x="16027" y="1459"/>
                        <a:pt x="16019" y="1455"/>
                      </a:cubicBezTo>
                      <a:cubicBezTo>
                        <a:pt x="15944" y="1412"/>
                        <a:pt x="15867" y="1371"/>
                        <a:pt x="15791" y="1330"/>
                      </a:cubicBezTo>
                      <a:cubicBezTo>
                        <a:pt x="15767" y="1318"/>
                        <a:pt x="15758" y="1288"/>
                        <a:pt x="15770" y="1264"/>
                      </a:cubicBezTo>
                      <a:cubicBezTo>
                        <a:pt x="15783" y="1240"/>
                        <a:pt x="15813" y="1231"/>
                        <a:pt x="15836" y="1244"/>
                      </a:cubicBezTo>
                      <a:cubicBezTo>
                        <a:pt x="15913" y="1284"/>
                        <a:pt x="15991" y="1327"/>
                        <a:pt x="16067" y="1369"/>
                      </a:cubicBezTo>
                      <a:cubicBezTo>
                        <a:pt x="16091" y="1383"/>
                        <a:pt x="16099" y="1412"/>
                        <a:pt x="16086" y="1436"/>
                      </a:cubicBezTo>
                      <a:cubicBezTo>
                        <a:pt x="16077" y="1452"/>
                        <a:pt x="16060" y="1461"/>
                        <a:pt x="16043" y="1461"/>
                      </a:cubicBezTo>
                      <a:close/>
                      <a:moveTo>
                        <a:pt x="5318" y="1598"/>
                      </a:moveTo>
                      <a:cubicBezTo>
                        <a:pt x="5302" y="1598"/>
                        <a:pt x="5285" y="1590"/>
                        <a:pt x="5276" y="1574"/>
                      </a:cubicBezTo>
                      <a:cubicBezTo>
                        <a:pt x="5262" y="1551"/>
                        <a:pt x="5270" y="1521"/>
                        <a:pt x="5293" y="1507"/>
                      </a:cubicBezTo>
                      <a:cubicBezTo>
                        <a:pt x="5368" y="1463"/>
                        <a:pt x="5444" y="1419"/>
                        <a:pt x="5520" y="1376"/>
                      </a:cubicBezTo>
                      <a:cubicBezTo>
                        <a:pt x="5544" y="1363"/>
                        <a:pt x="5573" y="1372"/>
                        <a:pt x="5587" y="1395"/>
                      </a:cubicBezTo>
                      <a:cubicBezTo>
                        <a:pt x="5600" y="1419"/>
                        <a:pt x="5592" y="1449"/>
                        <a:pt x="5568" y="1462"/>
                      </a:cubicBezTo>
                      <a:cubicBezTo>
                        <a:pt x="5493" y="1504"/>
                        <a:pt x="5417" y="1547"/>
                        <a:pt x="5343" y="1591"/>
                      </a:cubicBezTo>
                      <a:cubicBezTo>
                        <a:pt x="5336" y="1596"/>
                        <a:pt x="5327" y="1598"/>
                        <a:pt x="5318" y="1598"/>
                      </a:cubicBezTo>
                      <a:close/>
                      <a:moveTo>
                        <a:pt x="16493" y="1728"/>
                      </a:moveTo>
                      <a:cubicBezTo>
                        <a:pt x="16484" y="1728"/>
                        <a:pt x="16476" y="1725"/>
                        <a:pt x="16467" y="1720"/>
                      </a:cubicBezTo>
                      <a:cubicBezTo>
                        <a:pt x="16394" y="1674"/>
                        <a:pt x="16319" y="1629"/>
                        <a:pt x="16245" y="1585"/>
                      </a:cubicBezTo>
                      <a:cubicBezTo>
                        <a:pt x="16222" y="1571"/>
                        <a:pt x="16214" y="1541"/>
                        <a:pt x="16228" y="1518"/>
                      </a:cubicBezTo>
                      <a:cubicBezTo>
                        <a:pt x="16242" y="1494"/>
                        <a:pt x="16272" y="1487"/>
                        <a:pt x="16295" y="1500"/>
                      </a:cubicBezTo>
                      <a:cubicBezTo>
                        <a:pt x="16370" y="1545"/>
                        <a:pt x="16445" y="1591"/>
                        <a:pt x="16519" y="1637"/>
                      </a:cubicBezTo>
                      <a:cubicBezTo>
                        <a:pt x="16542" y="1651"/>
                        <a:pt x="16549" y="1682"/>
                        <a:pt x="16535" y="1705"/>
                      </a:cubicBezTo>
                      <a:cubicBezTo>
                        <a:pt x="16526" y="1719"/>
                        <a:pt x="16510" y="1728"/>
                        <a:pt x="16493" y="1728"/>
                      </a:cubicBezTo>
                      <a:close/>
                      <a:moveTo>
                        <a:pt x="4877" y="1875"/>
                      </a:moveTo>
                      <a:cubicBezTo>
                        <a:pt x="4861" y="1875"/>
                        <a:pt x="4845" y="1868"/>
                        <a:pt x="4836" y="1853"/>
                      </a:cubicBezTo>
                      <a:cubicBezTo>
                        <a:pt x="4821" y="1831"/>
                        <a:pt x="4827" y="1800"/>
                        <a:pt x="4850" y="1785"/>
                      </a:cubicBezTo>
                      <a:cubicBezTo>
                        <a:pt x="4922" y="1737"/>
                        <a:pt x="4996" y="1690"/>
                        <a:pt x="5070" y="1644"/>
                      </a:cubicBezTo>
                      <a:cubicBezTo>
                        <a:pt x="5093" y="1629"/>
                        <a:pt x="5123" y="1636"/>
                        <a:pt x="5137" y="1659"/>
                      </a:cubicBezTo>
                      <a:cubicBezTo>
                        <a:pt x="5152" y="1682"/>
                        <a:pt x="5145" y="1712"/>
                        <a:pt x="5122" y="1727"/>
                      </a:cubicBezTo>
                      <a:cubicBezTo>
                        <a:pt x="5049" y="1772"/>
                        <a:pt x="4976" y="1820"/>
                        <a:pt x="4904" y="1867"/>
                      </a:cubicBezTo>
                      <a:cubicBezTo>
                        <a:pt x="4895" y="1873"/>
                        <a:pt x="4886" y="1875"/>
                        <a:pt x="4877" y="1875"/>
                      </a:cubicBezTo>
                      <a:close/>
                      <a:moveTo>
                        <a:pt x="16930" y="2015"/>
                      </a:moveTo>
                      <a:cubicBezTo>
                        <a:pt x="16920" y="2015"/>
                        <a:pt x="16910" y="2013"/>
                        <a:pt x="16902" y="2007"/>
                      </a:cubicBezTo>
                      <a:cubicBezTo>
                        <a:pt x="16831" y="1957"/>
                        <a:pt x="16758" y="1908"/>
                        <a:pt x="16686" y="1861"/>
                      </a:cubicBezTo>
                      <a:cubicBezTo>
                        <a:pt x="16664" y="1846"/>
                        <a:pt x="16658" y="1816"/>
                        <a:pt x="16672" y="1793"/>
                      </a:cubicBezTo>
                      <a:cubicBezTo>
                        <a:pt x="16687" y="1770"/>
                        <a:pt x="16718" y="1764"/>
                        <a:pt x="16740" y="1779"/>
                      </a:cubicBezTo>
                      <a:cubicBezTo>
                        <a:pt x="16813" y="1827"/>
                        <a:pt x="16886" y="1876"/>
                        <a:pt x="16958" y="1926"/>
                      </a:cubicBezTo>
                      <a:cubicBezTo>
                        <a:pt x="16980" y="1942"/>
                        <a:pt x="16985" y="1972"/>
                        <a:pt x="16970" y="1994"/>
                      </a:cubicBezTo>
                      <a:cubicBezTo>
                        <a:pt x="16961" y="2008"/>
                        <a:pt x="16945" y="2015"/>
                        <a:pt x="16930" y="2015"/>
                      </a:cubicBezTo>
                      <a:close/>
                      <a:moveTo>
                        <a:pt x="4449" y="2173"/>
                      </a:moveTo>
                      <a:cubicBezTo>
                        <a:pt x="4434" y="2173"/>
                        <a:pt x="4419" y="2166"/>
                        <a:pt x="4409" y="2153"/>
                      </a:cubicBezTo>
                      <a:cubicBezTo>
                        <a:pt x="4393" y="2132"/>
                        <a:pt x="4398" y="2101"/>
                        <a:pt x="4420" y="2085"/>
                      </a:cubicBezTo>
                      <a:cubicBezTo>
                        <a:pt x="4490" y="2034"/>
                        <a:pt x="4562" y="1982"/>
                        <a:pt x="4633" y="1933"/>
                      </a:cubicBezTo>
                      <a:cubicBezTo>
                        <a:pt x="4655" y="1917"/>
                        <a:pt x="4686" y="1923"/>
                        <a:pt x="4701" y="1945"/>
                      </a:cubicBezTo>
                      <a:cubicBezTo>
                        <a:pt x="4717" y="1967"/>
                        <a:pt x="4711" y="1997"/>
                        <a:pt x="4689" y="2013"/>
                      </a:cubicBezTo>
                      <a:cubicBezTo>
                        <a:pt x="4618" y="2062"/>
                        <a:pt x="4547" y="2113"/>
                        <a:pt x="4478" y="2164"/>
                      </a:cubicBezTo>
                      <a:cubicBezTo>
                        <a:pt x="4469" y="2170"/>
                        <a:pt x="4459" y="2173"/>
                        <a:pt x="4449" y="2173"/>
                      </a:cubicBezTo>
                      <a:close/>
                      <a:moveTo>
                        <a:pt x="17352" y="2324"/>
                      </a:moveTo>
                      <a:cubicBezTo>
                        <a:pt x="17341" y="2324"/>
                        <a:pt x="17331" y="2321"/>
                        <a:pt x="17322" y="2314"/>
                      </a:cubicBezTo>
                      <a:cubicBezTo>
                        <a:pt x="17253" y="2261"/>
                        <a:pt x="17183" y="2208"/>
                        <a:pt x="17114" y="2158"/>
                      </a:cubicBezTo>
                      <a:cubicBezTo>
                        <a:pt x="17092" y="2142"/>
                        <a:pt x="17087" y="2111"/>
                        <a:pt x="17103" y="2089"/>
                      </a:cubicBezTo>
                      <a:cubicBezTo>
                        <a:pt x="17119" y="2068"/>
                        <a:pt x="17150" y="2063"/>
                        <a:pt x="17171" y="2079"/>
                      </a:cubicBezTo>
                      <a:cubicBezTo>
                        <a:pt x="17241" y="2130"/>
                        <a:pt x="17312" y="2183"/>
                        <a:pt x="17381" y="2236"/>
                      </a:cubicBezTo>
                      <a:cubicBezTo>
                        <a:pt x="17403" y="2253"/>
                        <a:pt x="17407" y="2284"/>
                        <a:pt x="17390" y="2305"/>
                      </a:cubicBezTo>
                      <a:cubicBezTo>
                        <a:pt x="17381" y="2318"/>
                        <a:pt x="17366" y="2324"/>
                        <a:pt x="17352" y="2324"/>
                      </a:cubicBezTo>
                      <a:close/>
                      <a:moveTo>
                        <a:pt x="4036" y="2492"/>
                      </a:moveTo>
                      <a:cubicBezTo>
                        <a:pt x="4022" y="2492"/>
                        <a:pt x="4007" y="2486"/>
                        <a:pt x="3998" y="2474"/>
                      </a:cubicBezTo>
                      <a:cubicBezTo>
                        <a:pt x="3981" y="2453"/>
                        <a:pt x="3984" y="2422"/>
                        <a:pt x="4005" y="2405"/>
                      </a:cubicBezTo>
                      <a:cubicBezTo>
                        <a:pt x="4072" y="2350"/>
                        <a:pt x="4141" y="2296"/>
                        <a:pt x="4211" y="2242"/>
                      </a:cubicBezTo>
                      <a:cubicBezTo>
                        <a:pt x="4232" y="2226"/>
                        <a:pt x="4263" y="2230"/>
                        <a:pt x="4279" y="2251"/>
                      </a:cubicBezTo>
                      <a:cubicBezTo>
                        <a:pt x="4296" y="2273"/>
                        <a:pt x="4292" y="2303"/>
                        <a:pt x="4270" y="2320"/>
                      </a:cubicBezTo>
                      <a:cubicBezTo>
                        <a:pt x="4202" y="2373"/>
                        <a:pt x="4133" y="2427"/>
                        <a:pt x="4067" y="2481"/>
                      </a:cubicBezTo>
                      <a:cubicBezTo>
                        <a:pt x="4058" y="2488"/>
                        <a:pt x="4047" y="2492"/>
                        <a:pt x="4036" y="2492"/>
                      </a:cubicBezTo>
                      <a:close/>
                      <a:moveTo>
                        <a:pt x="17758" y="2653"/>
                      </a:moveTo>
                      <a:cubicBezTo>
                        <a:pt x="17747" y="2653"/>
                        <a:pt x="17735" y="2649"/>
                        <a:pt x="17726" y="2641"/>
                      </a:cubicBezTo>
                      <a:cubicBezTo>
                        <a:pt x="17661" y="2585"/>
                        <a:pt x="17593" y="2530"/>
                        <a:pt x="17526" y="2475"/>
                      </a:cubicBezTo>
                      <a:cubicBezTo>
                        <a:pt x="17505" y="2458"/>
                        <a:pt x="17502" y="2427"/>
                        <a:pt x="17519" y="2406"/>
                      </a:cubicBezTo>
                      <a:cubicBezTo>
                        <a:pt x="17536" y="2385"/>
                        <a:pt x="17566" y="2382"/>
                        <a:pt x="17588" y="2399"/>
                      </a:cubicBezTo>
                      <a:cubicBezTo>
                        <a:pt x="17655" y="2454"/>
                        <a:pt x="17723" y="2510"/>
                        <a:pt x="17790" y="2566"/>
                      </a:cubicBezTo>
                      <a:cubicBezTo>
                        <a:pt x="17810" y="2584"/>
                        <a:pt x="17813" y="2615"/>
                        <a:pt x="17795" y="2635"/>
                      </a:cubicBezTo>
                      <a:cubicBezTo>
                        <a:pt x="17785" y="2647"/>
                        <a:pt x="17772" y="2653"/>
                        <a:pt x="17758" y="2653"/>
                      </a:cubicBezTo>
                      <a:close/>
                      <a:moveTo>
                        <a:pt x="3638" y="2830"/>
                      </a:moveTo>
                      <a:cubicBezTo>
                        <a:pt x="3625" y="2830"/>
                        <a:pt x="3612" y="2825"/>
                        <a:pt x="3602" y="2814"/>
                      </a:cubicBezTo>
                      <a:cubicBezTo>
                        <a:pt x="3584" y="2794"/>
                        <a:pt x="3586" y="2763"/>
                        <a:pt x="3606" y="2745"/>
                      </a:cubicBezTo>
                      <a:cubicBezTo>
                        <a:pt x="3671" y="2687"/>
                        <a:pt x="3737" y="2629"/>
                        <a:pt x="3803" y="2572"/>
                      </a:cubicBezTo>
                      <a:cubicBezTo>
                        <a:pt x="3824" y="2555"/>
                        <a:pt x="3855" y="2557"/>
                        <a:pt x="3872" y="2578"/>
                      </a:cubicBezTo>
                      <a:cubicBezTo>
                        <a:pt x="3890" y="2599"/>
                        <a:pt x="3887" y="2629"/>
                        <a:pt x="3867" y="2647"/>
                      </a:cubicBezTo>
                      <a:cubicBezTo>
                        <a:pt x="3801" y="2703"/>
                        <a:pt x="3735" y="2760"/>
                        <a:pt x="3671" y="2818"/>
                      </a:cubicBezTo>
                      <a:cubicBezTo>
                        <a:pt x="3662" y="2826"/>
                        <a:pt x="3650" y="2830"/>
                        <a:pt x="3638" y="2830"/>
                      </a:cubicBezTo>
                      <a:close/>
                      <a:moveTo>
                        <a:pt x="18148" y="3000"/>
                      </a:moveTo>
                      <a:cubicBezTo>
                        <a:pt x="18136" y="3000"/>
                        <a:pt x="18124" y="2996"/>
                        <a:pt x="18114" y="2987"/>
                      </a:cubicBezTo>
                      <a:cubicBezTo>
                        <a:pt x="18051" y="2928"/>
                        <a:pt x="17986" y="2869"/>
                        <a:pt x="17922" y="2812"/>
                      </a:cubicBezTo>
                      <a:cubicBezTo>
                        <a:pt x="17902" y="2794"/>
                        <a:pt x="17900" y="2763"/>
                        <a:pt x="17918" y="2743"/>
                      </a:cubicBezTo>
                      <a:cubicBezTo>
                        <a:pt x="17936" y="2723"/>
                        <a:pt x="17967" y="2721"/>
                        <a:pt x="17987" y="2739"/>
                      </a:cubicBezTo>
                      <a:cubicBezTo>
                        <a:pt x="18052" y="2796"/>
                        <a:pt x="18117" y="2856"/>
                        <a:pt x="18181" y="2916"/>
                      </a:cubicBezTo>
                      <a:cubicBezTo>
                        <a:pt x="18201" y="2934"/>
                        <a:pt x="18202" y="2965"/>
                        <a:pt x="18183" y="2985"/>
                      </a:cubicBezTo>
                      <a:cubicBezTo>
                        <a:pt x="18174" y="2995"/>
                        <a:pt x="18161" y="3000"/>
                        <a:pt x="18148" y="3000"/>
                      </a:cubicBezTo>
                      <a:close/>
                      <a:moveTo>
                        <a:pt x="3258" y="3187"/>
                      </a:moveTo>
                      <a:cubicBezTo>
                        <a:pt x="3245" y="3187"/>
                        <a:pt x="3232" y="3182"/>
                        <a:pt x="3223" y="3173"/>
                      </a:cubicBezTo>
                      <a:cubicBezTo>
                        <a:pt x="3204" y="3153"/>
                        <a:pt x="3204" y="3122"/>
                        <a:pt x="3223" y="3103"/>
                      </a:cubicBezTo>
                      <a:cubicBezTo>
                        <a:pt x="3286" y="3042"/>
                        <a:pt x="3349" y="2981"/>
                        <a:pt x="3412" y="2922"/>
                      </a:cubicBezTo>
                      <a:cubicBezTo>
                        <a:pt x="3432" y="2903"/>
                        <a:pt x="3463" y="2904"/>
                        <a:pt x="3482" y="2924"/>
                      </a:cubicBezTo>
                      <a:cubicBezTo>
                        <a:pt x="3500" y="2944"/>
                        <a:pt x="3499" y="2975"/>
                        <a:pt x="3479" y="2993"/>
                      </a:cubicBezTo>
                      <a:cubicBezTo>
                        <a:pt x="3417" y="3052"/>
                        <a:pt x="3354" y="3112"/>
                        <a:pt x="3292" y="3173"/>
                      </a:cubicBezTo>
                      <a:cubicBezTo>
                        <a:pt x="3283" y="3183"/>
                        <a:pt x="3270" y="3187"/>
                        <a:pt x="3258" y="3187"/>
                      </a:cubicBezTo>
                      <a:close/>
                      <a:moveTo>
                        <a:pt x="18520" y="3366"/>
                      </a:moveTo>
                      <a:cubicBezTo>
                        <a:pt x="18507" y="3366"/>
                        <a:pt x="18494" y="3361"/>
                        <a:pt x="18485" y="3352"/>
                      </a:cubicBezTo>
                      <a:cubicBezTo>
                        <a:pt x="18425" y="3290"/>
                        <a:pt x="18363" y="3228"/>
                        <a:pt x="18302" y="3167"/>
                      </a:cubicBezTo>
                      <a:cubicBezTo>
                        <a:pt x="18282" y="3148"/>
                        <a:pt x="18282" y="3117"/>
                        <a:pt x="18301" y="3098"/>
                      </a:cubicBezTo>
                      <a:cubicBezTo>
                        <a:pt x="18320" y="3079"/>
                        <a:pt x="18351" y="3078"/>
                        <a:pt x="18370" y="3097"/>
                      </a:cubicBezTo>
                      <a:cubicBezTo>
                        <a:pt x="18432" y="3158"/>
                        <a:pt x="18495" y="3221"/>
                        <a:pt x="18555" y="3283"/>
                      </a:cubicBezTo>
                      <a:cubicBezTo>
                        <a:pt x="18574" y="3303"/>
                        <a:pt x="18573" y="3334"/>
                        <a:pt x="18554" y="3353"/>
                      </a:cubicBezTo>
                      <a:cubicBezTo>
                        <a:pt x="18545" y="3362"/>
                        <a:pt x="18532" y="3366"/>
                        <a:pt x="18520" y="3366"/>
                      </a:cubicBezTo>
                      <a:close/>
                      <a:moveTo>
                        <a:pt x="2895" y="3562"/>
                      </a:moveTo>
                      <a:cubicBezTo>
                        <a:pt x="2883" y="3562"/>
                        <a:pt x="2871" y="3558"/>
                        <a:pt x="2861" y="3550"/>
                      </a:cubicBezTo>
                      <a:cubicBezTo>
                        <a:pt x="2841" y="3531"/>
                        <a:pt x="2840" y="3500"/>
                        <a:pt x="2859" y="3480"/>
                      </a:cubicBezTo>
                      <a:cubicBezTo>
                        <a:pt x="2917" y="3417"/>
                        <a:pt x="2978" y="3352"/>
                        <a:pt x="3039" y="3290"/>
                      </a:cubicBezTo>
                      <a:cubicBezTo>
                        <a:pt x="3058" y="3270"/>
                        <a:pt x="3089" y="3270"/>
                        <a:pt x="3108" y="3289"/>
                      </a:cubicBezTo>
                      <a:cubicBezTo>
                        <a:pt x="3127" y="3307"/>
                        <a:pt x="3128" y="3338"/>
                        <a:pt x="3109" y="3358"/>
                      </a:cubicBezTo>
                      <a:cubicBezTo>
                        <a:pt x="3049" y="3420"/>
                        <a:pt x="2989" y="3484"/>
                        <a:pt x="2931" y="3547"/>
                      </a:cubicBezTo>
                      <a:cubicBezTo>
                        <a:pt x="2921" y="3557"/>
                        <a:pt x="2908" y="3562"/>
                        <a:pt x="2895" y="3562"/>
                      </a:cubicBezTo>
                      <a:close/>
                      <a:moveTo>
                        <a:pt x="18874" y="3750"/>
                      </a:moveTo>
                      <a:cubicBezTo>
                        <a:pt x="18861" y="3750"/>
                        <a:pt x="18847" y="3744"/>
                        <a:pt x="18837" y="3733"/>
                      </a:cubicBezTo>
                      <a:cubicBezTo>
                        <a:pt x="18780" y="3668"/>
                        <a:pt x="18721" y="3603"/>
                        <a:pt x="18663" y="3540"/>
                      </a:cubicBezTo>
                      <a:cubicBezTo>
                        <a:pt x="18645" y="3520"/>
                        <a:pt x="18646" y="3489"/>
                        <a:pt x="18666" y="3471"/>
                      </a:cubicBezTo>
                      <a:cubicBezTo>
                        <a:pt x="18686" y="3453"/>
                        <a:pt x="18717" y="3454"/>
                        <a:pt x="18735" y="3474"/>
                      </a:cubicBezTo>
                      <a:cubicBezTo>
                        <a:pt x="18794" y="3537"/>
                        <a:pt x="18853" y="3603"/>
                        <a:pt x="18911" y="3669"/>
                      </a:cubicBezTo>
                      <a:cubicBezTo>
                        <a:pt x="18929" y="3689"/>
                        <a:pt x="18927" y="3720"/>
                        <a:pt x="18906" y="3738"/>
                      </a:cubicBezTo>
                      <a:cubicBezTo>
                        <a:pt x="18897" y="3746"/>
                        <a:pt x="18886" y="3750"/>
                        <a:pt x="18874" y="3750"/>
                      </a:cubicBezTo>
                      <a:close/>
                      <a:moveTo>
                        <a:pt x="2550" y="3955"/>
                      </a:moveTo>
                      <a:cubicBezTo>
                        <a:pt x="2539" y="3955"/>
                        <a:pt x="2528" y="3951"/>
                        <a:pt x="2518" y="3944"/>
                      </a:cubicBezTo>
                      <a:cubicBezTo>
                        <a:pt x="2498" y="3926"/>
                        <a:pt x="2495" y="3895"/>
                        <a:pt x="2512" y="3875"/>
                      </a:cubicBezTo>
                      <a:cubicBezTo>
                        <a:pt x="2568" y="3808"/>
                        <a:pt x="2626" y="3741"/>
                        <a:pt x="2683" y="3675"/>
                      </a:cubicBezTo>
                      <a:cubicBezTo>
                        <a:pt x="2701" y="3655"/>
                        <a:pt x="2732" y="3653"/>
                        <a:pt x="2752" y="3671"/>
                      </a:cubicBezTo>
                      <a:cubicBezTo>
                        <a:pt x="2772" y="3689"/>
                        <a:pt x="2774" y="3720"/>
                        <a:pt x="2757" y="3740"/>
                      </a:cubicBezTo>
                      <a:cubicBezTo>
                        <a:pt x="2700" y="3805"/>
                        <a:pt x="2643" y="3871"/>
                        <a:pt x="2587" y="3937"/>
                      </a:cubicBezTo>
                      <a:cubicBezTo>
                        <a:pt x="2578" y="3949"/>
                        <a:pt x="2564" y="3955"/>
                        <a:pt x="2550" y="3955"/>
                      </a:cubicBezTo>
                      <a:close/>
                      <a:moveTo>
                        <a:pt x="19209" y="4150"/>
                      </a:moveTo>
                      <a:cubicBezTo>
                        <a:pt x="19195" y="4150"/>
                        <a:pt x="19181" y="4144"/>
                        <a:pt x="19171" y="4131"/>
                      </a:cubicBezTo>
                      <a:cubicBezTo>
                        <a:pt x="19117" y="4064"/>
                        <a:pt x="19062" y="3996"/>
                        <a:pt x="19007" y="3930"/>
                      </a:cubicBezTo>
                      <a:cubicBezTo>
                        <a:pt x="18989" y="3910"/>
                        <a:pt x="18992" y="3879"/>
                        <a:pt x="19013" y="3861"/>
                      </a:cubicBezTo>
                      <a:cubicBezTo>
                        <a:pt x="19033" y="3844"/>
                        <a:pt x="19064" y="3847"/>
                        <a:pt x="19082" y="3867"/>
                      </a:cubicBezTo>
                      <a:cubicBezTo>
                        <a:pt x="19138" y="3934"/>
                        <a:pt x="19193" y="4002"/>
                        <a:pt x="19248" y="4070"/>
                      </a:cubicBezTo>
                      <a:cubicBezTo>
                        <a:pt x="19264" y="4091"/>
                        <a:pt x="19261" y="4122"/>
                        <a:pt x="19240" y="4139"/>
                      </a:cubicBezTo>
                      <a:cubicBezTo>
                        <a:pt x="19231" y="4146"/>
                        <a:pt x="19220" y="4150"/>
                        <a:pt x="19209" y="4150"/>
                      </a:cubicBezTo>
                      <a:close/>
                      <a:moveTo>
                        <a:pt x="2224" y="4364"/>
                      </a:moveTo>
                      <a:cubicBezTo>
                        <a:pt x="2214" y="4364"/>
                        <a:pt x="2204" y="4360"/>
                        <a:pt x="2195" y="4354"/>
                      </a:cubicBezTo>
                      <a:cubicBezTo>
                        <a:pt x="2173" y="4337"/>
                        <a:pt x="2169" y="4307"/>
                        <a:pt x="2185" y="4285"/>
                      </a:cubicBezTo>
                      <a:cubicBezTo>
                        <a:pt x="2238" y="4216"/>
                        <a:pt x="2292" y="4146"/>
                        <a:pt x="2346" y="4078"/>
                      </a:cubicBezTo>
                      <a:cubicBezTo>
                        <a:pt x="2363" y="4057"/>
                        <a:pt x="2394" y="4053"/>
                        <a:pt x="2415" y="4070"/>
                      </a:cubicBezTo>
                      <a:cubicBezTo>
                        <a:pt x="2436" y="4087"/>
                        <a:pt x="2440" y="4118"/>
                        <a:pt x="2423" y="4139"/>
                      </a:cubicBezTo>
                      <a:cubicBezTo>
                        <a:pt x="2369" y="4206"/>
                        <a:pt x="2315" y="4275"/>
                        <a:pt x="2263" y="4344"/>
                      </a:cubicBezTo>
                      <a:cubicBezTo>
                        <a:pt x="2254" y="4357"/>
                        <a:pt x="2239" y="4364"/>
                        <a:pt x="2224" y="4364"/>
                      </a:cubicBezTo>
                      <a:close/>
                      <a:moveTo>
                        <a:pt x="19525" y="4565"/>
                      </a:moveTo>
                      <a:cubicBezTo>
                        <a:pt x="19509" y="4565"/>
                        <a:pt x="19494" y="4558"/>
                        <a:pt x="19485" y="4545"/>
                      </a:cubicBezTo>
                      <a:cubicBezTo>
                        <a:pt x="19434" y="4475"/>
                        <a:pt x="19382" y="4405"/>
                        <a:pt x="19330" y="4336"/>
                      </a:cubicBezTo>
                      <a:cubicBezTo>
                        <a:pt x="19314" y="4315"/>
                        <a:pt x="19318" y="4284"/>
                        <a:pt x="19340" y="4268"/>
                      </a:cubicBezTo>
                      <a:cubicBezTo>
                        <a:pt x="19361" y="4251"/>
                        <a:pt x="19392" y="4256"/>
                        <a:pt x="19408" y="4277"/>
                      </a:cubicBezTo>
                      <a:cubicBezTo>
                        <a:pt x="19461" y="4346"/>
                        <a:pt x="19513" y="4417"/>
                        <a:pt x="19564" y="4488"/>
                      </a:cubicBezTo>
                      <a:cubicBezTo>
                        <a:pt x="19580" y="4510"/>
                        <a:pt x="19575" y="4540"/>
                        <a:pt x="19553" y="4556"/>
                      </a:cubicBezTo>
                      <a:cubicBezTo>
                        <a:pt x="19545" y="4562"/>
                        <a:pt x="19535" y="4565"/>
                        <a:pt x="19525" y="4565"/>
                      </a:cubicBezTo>
                      <a:close/>
                      <a:moveTo>
                        <a:pt x="1919" y="4788"/>
                      </a:moveTo>
                      <a:cubicBezTo>
                        <a:pt x="1909" y="4788"/>
                        <a:pt x="1900" y="4785"/>
                        <a:pt x="1891" y="4779"/>
                      </a:cubicBezTo>
                      <a:cubicBezTo>
                        <a:pt x="1869" y="4764"/>
                        <a:pt x="1863" y="4734"/>
                        <a:pt x="1879" y="4711"/>
                      </a:cubicBezTo>
                      <a:cubicBezTo>
                        <a:pt x="1928" y="4639"/>
                        <a:pt x="1978" y="4567"/>
                        <a:pt x="2029" y="4496"/>
                      </a:cubicBezTo>
                      <a:cubicBezTo>
                        <a:pt x="2045" y="4474"/>
                        <a:pt x="2076" y="4469"/>
                        <a:pt x="2098" y="4485"/>
                      </a:cubicBezTo>
                      <a:cubicBezTo>
                        <a:pt x="2120" y="4501"/>
                        <a:pt x="2125" y="4532"/>
                        <a:pt x="2109" y="4554"/>
                      </a:cubicBezTo>
                      <a:cubicBezTo>
                        <a:pt x="2058" y="4624"/>
                        <a:pt x="2008" y="4695"/>
                        <a:pt x="1959" y="4766"/>
                      </a:cubicBezTo>
                      <a:cubicBezTo>
                        <a:pt x="1950" y="4780"/>
                        <a:pt x="1935" y="4788"/>
                        <a:pt x="1919" y="4788"/>
                      </a:cubicBezTo>
                      <a:close/>
                      <a:moveTo>
                        <a:pt x="19819" y="4995"/>
                      </a:moveTo>
                      <a:cubicBezTo>
                        <a:pt x="19803" y="4995"/>
                        <a:pt x="19788" y="4988"/>
                        <a:pt x="19778" y="4973"/>
                      </a:cubicBezTo>
                      <a:cubicBezTo>
                        <a:pt x="19731" y="4901"/>
                        <a:pt x="19683" y="4829"/>
                        <a:pt x="19634" y="4757"/>
                      </a:cubicBezTo>
                      <a:cubicBezTo>
                        <a:pt x="19619" y="4735"/>
                        <a:pt x="19625" y="4705"/>
                        <a:pt x="19647" y="4689"/>
                      </a:cubicBezTo>
                      <a:cubicBezTo>
                        <a:pt x="19669" y="4674"/>
                        <a:pt x="19700" y="4680"/>
                        <a:pt x="19715" y="4702"/>
                      </a:cubicBezTo>
                      <a:cubicBezTo>
                        <a:pt x="19764" y="4774"/>
                        <a:pt x="19813" y="4847"/>
                        <a:pt x="19860" y="4920"/>
                      </a:cubicBezTo>
                      <a:cubicBezTo>
                        <a:pt x="19875" y="4942"/>
                        <a:pt x="19869" y="4973"/>
                        <a:pt x="19846" y="4988"/>
                      </a:cubicBezTo>
                      <a:cubicBezTo>
                        <a:pt x="19838" y="4993"/>
                        <a:pt x="19829" y="4995"/>
                        <a:pt x="19819" y="4995"/>
                      </a:cubicBezTo>
                      <a:close/>
                      <a:moveTo>
                        <a:pt x="1634" y="5226"/>
                      </a:moveTo>
                      <a:cubicBezTo>
                        <a:pt x="1626" y="5226"/>
                        <a:pt x="1617" y="5224"/>
                        <a:pt x="1609" y="5219"/>
                      </a:cubicBezTo>
                      <a:cubicBezTo>
                        <a:pt x="1586" y="5205"/>
                        <a:pt x="1578" y="5175"/>
                        <a:pt x="1593" y="5152"/>
                      </a:cubicBezTo>
                      <a:cubicBezTo>
                        <a:pt x="1638" y="5078"/>
                        <a:pt x="1685" y="5003"/>
                        <a:pt x="1733" y="4930"/>
                      </a:cubicBezTo>
                      <a:cubicBezTo>
                        <a:pt x="1748" y="4907"/>
                        <a:pt x="1778" y="4901"/>
                        <a:pt x="1801" y="4915"/>
                      </a:cubicBezTo>
                      <a:cubicBezTo>
                        <a:pt x="1823" y="4930"/>
                        <a:pt x="1830" y="4960"/>
                        <a:pt x="1815" y="4983"/>
                      </a:cubicBezTo>
                      <a:cubicBezTo>
                        <a:pt x="1768" y="5056"/>
                        <a:pt x="1721" y="5130"/>
                        <a:pt x="1676" y="5203"/>
                      </a:cubicBezTo>
                      <a:cubicBezTo>
                        <a:pt x="1667" y="5218"/>
                        <a:pt x="1651" y="5226"/>
                        <a:pt x="1634" y="5226"/>
                      </a:cubicBezTo>
                      <a:close/>
                      <a:moveTo>
                        <a:pt x="20093" y="5439"/>
                      </a:moveTo>
                      <a:cubicBezTo>
                        <a:pt x="20076" y="5439"/>
                        <a:pt x="20060" y="5430"/>
                        <a:pt x="20050" y="5415"/>
                      </a:cubicBezTo>
                      <a:cubicBezTo>
                        <a:pt x="20007" y="5341"/>
                        <a:pt x="19963" y="5266"/>
                        <a:pt x="19917" y="5192"/>
                      </a:cubicBezTo>
                      <a:cubicBezTo>
                        <a:pt x="19903" y="5169"/>
                        <a:pt x="19910" y="5139"/>
                        <a:pt x="19933" y="5125"/>
                      </a:cubicBezTo>
                      <a:cubicBezTo>
                        <a:pt x="19956" y="5111"/>
                        <a:pt x="19986" y="5118"/>
                        <a:pt x="20000" y="5141"/>
                      </a:cubicBezTo>
                      <a:cubicBezTo>
                        <a:pt x="20046" y="5216"/>
                        <a:pt x="20092" y="5291"/>
                        <a:pt x="20135" y="5366"/>
                      </a:cubicBezTo>
                      <a:cubicBezTo>
                        <a:pt x="20149" y="5389"/>
                        <a:pt x="20141" y="5419"/>
                        <a:pt x="20117" y="5432"/>
                      </a:cubicBezTo>
                      <a:cubicBezTo>
                        <a:pt x="20110" y="5437"/>
                        <a:pt x="20101" y="5439"/>
                        <a:pt x="20093" y="5439"/>
                      </a:cubicBezTo>
                      <a:close/>
                      <a:moveTo>
                        <a:pt x="1371" y="5679"/>
                      </a:moveTo>
                      <a:cubicBezTo>
                        <a:pt x="1363" y="5679"/>
                        <a:pt x="1355" y="5677"/>
                        <a:pt x="1348" y="5673"/>
                      </a:cubicBezTo>
                      <a:cubicBezTo>
                        <a:pt x="1324" y="5660"/>
                        <a:pt x="1315" y="5630"/>
                        <a:pt x="1328" y="5606"/>
                      </a:cubicBezTo>
                      <a:cubicBezTo>
                        <a:pt x="1370" y="5530"/>
                        <a:pt x="1414" y="5453"/>
                        <a:pt x="1458" y="5377"/>
                      </a:cubicBezTo>
                      <a:cubicBezTo>
                        <a:pt x="1471" y="5354"/>
                        <a:pt x="1501" y="5346"/>
                        <a:pt x="1525" y="5360"/>
                      </a:cubicBezTo>
                      <a:cubicBezTo>
                        <a:pt x="1548" y="5373"/>
                        <a:pt x="1556" y="5403"/>
                        <a:pt x="1542" y="5427"/>
                      </a:cubicBezTo>
                      <a:cubicBezTo>
                        <a:pt x="1499" y="5501"/>
                        <a:pt x="1456" y="5578"/>
                        <a:pt x="1414" y="5653"/>
                      </a:cubicBezTo>
                      <a:cubicBezTo>
                        <a:pt x="1405" y="5669"/>
                        <a:pt x="1389" y="5679"/>
                        <a:pt x="1371" y="5679"/>
                      </a:cubicBezTo>
                      <a:close/>
                      <a:moveTo>
                        <a:pt x="20344" y="5895"/>
                      </a:moveTo>
                      <a:cubicBezTo>
                        <a:pt x="20327" y="5895"/>
                        <a:pt x="20310" y="5886"/>
                        <a:pt x="20301" y="5869"/>
                      </a:cubicBezTo>
                      <a:cubicBezTo>
                        <a:pt x="20261" y="5792"/>
                        <a:pt x="20220" y="5715"/>
                        <a:pt x="20178" y="5640"/>
                      </a:cubicBezTo>
                      <a:cubicBezTo>
                        <a:pt x="20165" y="5617"/>
                        <a:pt x="20174" y="5587"/>
                        <a:pt x="20198" y="5574"/>
                      </a:cubicBezTo>
                      <a:cubicBezTo>
                        <a:pt x="20221" y="5561"/>
                        <a:pt x="20251" y="5569"/>
                        <a:pt x="20264" y="5593"/>
                      </a:cubicBezTo>
                      <a:cubicBezTo>
                        <a:pt x="20306" y="5669"/>
                        <a:pt x="20348" y="5746"/>
                        <a:pt x="20388" y="5824"/>
                      </a:cubicBezTo>
                      <a:cubicBezTo>
                        <a:pt x="20400" y="5848"/>
                        <a:pt x="20391" y="5877"/>
                        <a:pt x="20367" y="5890"/>
                      </a:cubicBezTo>
                      <a:cubicBezTo>
                        <a:pt x="20360" y="5894"/>
                        <a:pt x="20352" y="5895"/>
                        <a:pt x="20344" y="5895"/>
                      </a:cubicBezTo>
                      <a:close/>
                      <a:moveTo>
                        <a:pt x="1131" y="6143"/>
                      </a:moveTo>
                      <a:cubicBezTo>
                        <a:pt x="1123" y="6143"/>
                        <a:pt x="1116" y="6142"/>
                        <a:pt x="1109" y="6138"/>
                      </a:cubicBezTo>
                      <a:cubicBezTo>
                        <a:pt x="1085" y="6126"/>
                        <a:pt x="1075" y="6097"/>
                        <a:pt x="1087" y="6073"/>
                      </a:cubicBezTo>
                      <a:cubicBezTo>
                        <a:pt x="1125" y="5994"/>
                        <a:pt x="1165" y="5915"/>
                        <a:pt x="1205" y="5838"/>
                      </a:cubicBezTo>
                      <a:cubicBezTo>
                        <a:pt x="1217" y="5814"/>
                        <a:pt x="1247" y="5804"/>
                        <a:pt x="1271" y="5817"/>
                      </a:cubicBezTo>
                      <a:cubicBezTo>
                        <a:pt x="1295" y="5829"/>
                        <a:pt x="1304" y="5859"/>
                        <a:pt x="1292" y="5883"/>
                      </a:cubicBezTo>
                      <a:cubicBezTo>
                        <a:pt x="1252" y="5960"/>
                        <a:pt x="1213" y="6038"/>
                        <a:pt x="1175" y="6116"/>
                      </a:cubicBezTo>
                      <a:cubicBezTo>
                        <a:pt x="1166" y="6133"/>
                        <a:pt x="1149" y="6143"/>
                        <a:pt x="1131" y="6143"/>
                      </a:cubicBezTo>
                      <a:close/>
                      <a:moveTo>
                        <a:pt x="20573" y="6363"/>
                      </a:moveTo>
                      <a:cubicBezTo>
                        <a:pt x="20555" y="6363"/>
                        <a:pt x="20537" y="6352"/>
                        <a:pt x="20529" y="6335"/>
                      </a:cubicBezTo>
                      <a:cubicBezTo>
                        <a:pt x="20493" y="6256"/>
                        <a:pt x="20456" y="6178"/>
                        <a:pt x="20418" y="6100"/>
                      </a:cubicBezTo>
                      <a:cubicBezTo>
                        <a:pt x="20406" y="6076"/>
                        <a:pt x="20416" y="6047"/>
                        <a:pt x="20440" y="6035"/>
                      </a:cubicBezTo>
                      <a:cubicBezTo>
                        <a:pt x="20464" y="6023"/>
                        <a:pt x="20494" y="6033"/>
                        <a:pt x="20506" y="6057"/>
                      </a:cubicBezTo>
                      <a:cubicBezTo>
                        <a:pt x="20544" y="6135"/>
                        <a:pt x="20582" y="6215"/>
                        <a:pt x="20618" y="6294"/>
                      </a:cubicBezTo>
                      <a:cubicBezTo>
                        <a:pt x="20629" y="6318"/>
                        <a:pt x="20618" y="6347"/>
                        <a:pt x="20594" y="6359"/>
                      </a:cubicBezTo>
                      <a:cubicBezTo>
                        <a:pt x="20587" y="6362"/>
                        <a:pt x="20580" y="6363"/>
                        <a:pt x="20573" y="6363"/>
                      </a:cubicBezTo>
                      <a:close/>
                      <a:moveTo>
                        <a:pt x="913" y="6619"/>
                      </a:moveTo>
                      <a:cubicBezTo>
                        <a:pt x="906" y="6619"/>
                        <a:pt x="900" y="6618"/>
                        <a:pt x="894" y="6615"/>
                      </a:cubicBezTo>
                      <a:cubicBezTo>
                        <a:pt x="869" y="6605"/>
                        <a:pt x="857" y="6576"/>
                        <a:pt x="868" y="6551"/>
                      </a:cubicBezTo>
                      <a:cubicBezTo>
                        <a:pt x="902" y="6470"/>
                        <a:pt x="938" y="6390"/>
                        <a:pt x="974" y="6310"/>
                      </a:cubicBezTo>
                      <a:cubicBezTo>
                        <a:pt x="986" y="6286"/>
                        <a:pt x="1015" y="6275"/>
                        <a:pt x="1039" y="6286"/>
                      </a:cubicBezTo>
                      <a:cubicBezTo>
                        <a:pt x="1064" y="6298"/>
                        <a:pt x="1075" y="6327"/>
                        <a:pt x="1063" y="6351"/>
                      </a:cubicBezTo>
                      <a:cubicBezTo>
                        <a:pt x="1027" y="6430"/>
                        <a:pt x="992" y="6510"/>
                        <a:pt x="958" y="6590"/>
                      </a:cubicBezTo>
                      <a:cubicBezTo>
                        <a:pt x="950" y="6608"/>
                        <a:pt x="932" y="6619"/>
                        <a:pt x="913" y="6619"/>
                      </a:cubicBezTo>
                      <a:close/>
                      <a:moveTo>
                        <a:pt x="20779" y="6841"/>
                      </a:moveTo>
                      <a:cubicBezTo>
                        <a:pt x="20760" y="6841"/>
                        <a:pt x="20741" y="6829"/>
                        <a:pt x="20734" y="6810"/>
                      </a:cubicBezTo>
                      <a:cubicBezTo>
                        <a:pt x="20702" y="6731"/>
                        <a:pt x="20668" y="6651"/>
                        <a:pt x="20634" y="6571"/>
                      </a:cubicBezTo>
                      <a:cubicBezTo>
                        <a:pt x="20623" y="6546"/>
                        <a:pt x="20635" y="6518"/>
                        <a:pt x="20660" y="6507"/>
                      </a:cubicBezTo>
                      <a:cubicBezTo>
                        <a:pt x="20685" y="6496"/>
                        <a:pt x="20713" y="6508"/>
                        <a:pt x="20724" y="6532"/>
                      </a:cubicBezTo>
                      <a:cubicBezTo>
                        <a:pt x="20759" y="6613"/>
                        <a:pt x="20792" y="6694"/>
                        <a:pt x="20825" y="6774"/>
                      </a:cubicBezTo>
                      <a:cubicBezTo>
                        <a:pt x="20835" y="6799"/>
                        <a:pt x="20822" y="6827"/>
                        <a:pt x="20797" y="6837"/>
                      </a:cubicBezTo>
                      <a:cubicBezTo>
                        <a:pt x="20791" y="6840"/>
                        <a:pt x="20785" y="6841"/>
                        <a:pt x="20779" y="6841"/>
                      </a:cubicBezTo>
                      <a:close/>
                      <a:moveTo>
                        <a:pt x="718" y="7106"/>
                      </a:moveTo>
                      <a:cubicBezTo>
                        <a:pt x="713" y="7106"/>
                        <a:pt x="707" y="7105"/>
                        <a:pt x="701" y="7102"/>
                      </a:cubicBezTo>
                      <a:cubicBezTo>
                        <a:pt x="676" y="7093"/>
                        <a:pt x="663" y="7065"/>
                        <a:pt x="673" y="7040"/>
                      </a:cubicBezTo>
                      <a:cubicBezTo>
                        <a:pt x="703" y="6957"/>
                        <a:pt x="735" y="6875"/>
                        <a:pt x="767" y="6794"/>
                      </a:cubicBezTo>
                      <a:cubicBezTo>
                        <a:pt x="777" y="6769"/>
                        <a:pt x="806" y="6757"/>
                        <a:pt x="831" y="6767"/>
                      </a:cubicBezTo>
                      <a:cubicBezTo>
                        <a:pt x="856" y="6777"/>
                        <a:pt x="868" y="6805"/>
                        <a:pt x="858" y="6830"/>
                      </a:cubicBezTo>
                      <a:cubicBezTo>
                        <a:pt x="826" y="6910"/>
                        <a:pt x="795" y="6992"/>
                        <a:pt x="764" y="7074"/>
                      </a:cubicBezTo>
                      <a:cubicBezTo>
                        <a:pt x="757" y="7093"/>
                        <a:pt x="738" y="7106"/>
                        <a:pt x="718" y="7106"/>
                      </a:cubicBezTo>
                      <a:close/>
                      <a:moveTo>
                        <a:pt x="20962" y="7330"/>
                      </a:moveTo>
                      <a:cubicBezTo>
                        <a:pt x="20942" y="7330"/>
                        <a:pt x="20923" y="7317"/>
                        <a:pt x="20916" y="7297"/>
                      </a:cubicBezTo>
                      <a:cubicBezTo>
                        <a:pt x="20887" y="7215"/>
                        <a:pt x="20858" y="7133"/>
                        <a:pt x="20828" y="7053"/>
                      </a:cubicBezTo>
                      <a:cubicBezTo>
                        <a:pt x="20818" y="7027"/>
                        <a:pt x="20831" y="6999"/>
                        <a:pt x="20856" y="6990"/>
                      </a:cubicBezTo>
                      <a:cubicBezTo>
                        <a:pt x="20882" y="6980"/>
                        <a:pt x="20910" y="6993"/>
                        <a:pt x="20919" y="7018"/>
                      </a:cubicBezTo>
                      <a:cubicBezTo>
                        <a:pt x="20950" y="7100"/>
                        <a:pt x="20980" y="7183"/>
                        <a:pt x="21008" y="7265"/>
                      </a:cubicBezTo>
                      <a:cubicBezTo>
                        <a:pt x="21017" y="7291"/>
                        <a:pt x="21004" y="7319"/>
                        <a:pt x="20978" y="7327"/>
                      </a:cubicBezTo>
                      <a:cubicBezTo>
                        <a:pt x="20973" y="7329"/>
                        <a:pt x="20967" y="7330"/>
                        <a:pt x="20962" y="7330"/>
                      </a:cubicBezTo>
                      <a:close/>
                      <a:moveTo>
                        <a:pt x="548" y="7601"/>
                      </a:moveTo>
                      <a:cubicBezTo>
                        <a:pt x="543" y="7601"/>
                        <a:pt x="538" y="7600"/>
                        <a:pt x="533" y="7599"/>
                      </a:cubicBezTo>
                      <a:cubicBezTo>
                        <a:pt x="508" y="7591"/>
                        <a:pt x="493" y="7563"/>
                        <a:pt x="501" y="7537"/>
                      </a:cubicBezTo>
                      <a:cubicBezTo>
                        <a:pt x="528" y="7454"/>
                        <a:pt x="555" y="7370"/>
                        <a:pt x="584" y="7287"/>
                      </a:cubicBezTo>
                      <a:cubicBezTo>
                        <a:pt x="593" y="7262"/>
                        <a:pt x="620" y="7248"/>
                        <a:pt x="646" y="7257"/>
                      </a:cubicBezTo>
                      <a:cubicBezTo>
                        <a:pt x="672" y="7266"/>
                        <a:pt x="685" y="7294"/>
                        <a:pt x="677" y="7319"/>
                      </a:cubicBezTo>
                      <a:cubicBezTo>
                        <a:pt x="648" y="7401"/>
                        <a:pt x="621" y="7484"/>
                        <a:pt x="595" y="7567"/>
                      </a:cubicBezTo>
                      <a:cubicBezTo>
                        <a:pt x="588" y="7588"/>
                        <a:pt x="569" y="7601"/>
                        <a:pt x="548" y="7601"/>
                      </a:cubicBezTo>
                      <a:close/>
                      <a:moveTo>
                        <a:pt x="21121" y="7828"/>
                      </a:moveTo>
                      <a:cubicBezTo>
                        <a:pt x="21099" y="7828"/>
                        <a:pt x="21080" y="7814"/>
                        <a:pt x="21074" y="7792"/>
                      </a:cubicBezTo>
                      <a:cubicBezTo>
                        <a:pt x="21049" y="7709"/>
                        <a:pt x="21024" y="7626"/>
                        <a:pt x="20998" y="7544"/>
                      </a:cubicBezTo>
                      <a:cubicBezTo>
                        <a:pt x="20989" y="7518"/>
                        <a:pt x="21004" y="7490"/>
                        <a:pt x="21029" y="7482"/>
                      </a:cubicBezTo>
                      <a:cubicBezTo>
                        <a:pt x="21055" y="7474"/>
                        <a:pt x="21083" y="7488"/>
                        <a:pt x="21091" y="7514"/>
                      </a:cubicBezTo>
                      <a:cubicBezTo>
                        <a:pt x="21117" y="7597"/>
                        <a:pt x="21143" y="7681"/>
                        <a:pt x="21168" y="7765"/>
                      </a:cubicBezTo>
                      <a:cubicBezTo>
                        <a:pt x="21175" y="7791"/>
                        <a:pt x="21160" y="7818"/>
                        <a:pt x="21134" y="7826"/>
                      </a:cubicBezTo>
                      <a:cubicBezTo>
                        <a:pt x="21130" y="7827"/>
                        <a:pt x="21125" y="7828"/>
                        <a:pt x="21121" y="7828"/>
                      </a:cubicBezTo>
                      <a:close/>
                      <a:moveTo>
                        <a:pt x="403" y="8103"/>
                      </a:moveTo>
                      <a:cubicBezTo>
                        <a:pt x="399" y="8103"/>
                        <a:pt x="394" y="8102"/>
                        <a:pt x="390" y="8101"/>
                      </a:cubicBezTo>
                      <a:cubicBezTo>
                        <a:pt x="364" y="8094"/>
                        <a:pt x="348" y="8067"/>
                        <a:pt x="355" y="8041"/>
                      </a:cubicBezTo>
                      <a:cubicBezTo>
                        <a:pt x="377" y="7957"/>
                        <a:pt x="401" y="7872"/>
                        <a:pt x="425" y="7788"/>
                      </a:cubicBezTo>
                      <a:cubicBezTo>
                        <a:pt x="433" y="7762"/>
                        <a:pt x="460" y="7747"/>
                        <a:pt x="486" y="7755"/>
                      </a:cubicBezTo>
                      <a:cubicBezTo>
                        <a:pt x="512" y="7762"/>
                        <a:pt x="527" y="7790"/>
                        <a:pt x="519" y="7816"/>
                      </a:cubicBezTo>
                      <a:cubicBezTo>
                        <a:pt x="495" y="7899"/>
                        <a:pt x="472" y="7983"/>
                        <a:pt x="450" y="8066"/>
                      </a:cubicBezTo>
                      <a:cubicBezTo>
                        <a:pt x="444" y="8088"/>
                        <a:pt x="424" y="8103"/>
                        <a:pt x="403" y="8103"/>
                      </a:cubicBezTo>
                      <a:close/>
                      <a:moveTo>
                        <a:pt x="21255" y="8332"/>
                      </a:moveTo>
                      <a:cubicBezTo>
                        <a:pt x="21233" y="8332"/>
                        <a:pt x="21213" y="8317"/>
                        <a:pt x="21207" y="8295"/>
                      </a:cubicBezTo>
                      <a:cubicBezTo>
                        <a:pt x="21187" y="8210"/>
                        <a:pt x="21166" y="8125"/>
                        <a:pt x="21144" y="8043"/>
                      </a:cubicBezTo>
                      <a:cubicBezTo>
                        <a:pt x="21137" y="8017"/>
                        <a:pt x="21152" y="7990"/>
                        <a:pt x="21178" y="7983"/>
                      </a:cubicBezTo>
                      <a:cubicBezTo>
                        <a:pt x="21204" y="7976"/>
                        <a:pt x="21231" y="7991"/>
                        <a:pt x="21238" y="8018"/>
                      </a:cubicBezTo>
                      <a:cubicBezTo>
                        <a:pt x="21260" y="8101"/>
                        <a:pt x="21282" y="8187"/>
                        <a:pt x="21302" y="8272"/>
                      </a:cubicBezTo>
                      <a:cubicBezTo>
                        <a:pt x="21309" y="8298"/>
                        <a:pt x="21293" y="8325"/>
                        <a:pt x="21266" y="8331"/>
                      </a:cubicBezTo>
                      <a:cubicBezTo>
                        <a:pt x="21262" y="8332"/>
                        <a:pt x="21259" y="8332"/>
                        <a:pt x="21255" y="8332"/>
                      </a:cubicBezTo>
                      <a:close/>
                      <a:moveTo>
                        <a:pt x="282" y="8611"/>
                      </a:moveTo>
                      <a:cubicBezTo>
                        <a:pt x="279" y="8611"/>
                        <a:pt x="275" y="8610"/>
                        <a:pt x="272" y="8610"/>
                      </a:cubicBezTo>
                      <a:cubicBezTo>
                        <a:pt x="246" y="8604"/>
                        <a:pt x="229" y="8578"/>
                        <a:pt x="234" y="8552"/>
                      </a:cubicBezTo>
                      <a:cubicBezTo>
                        <a:pt x="252" y="8467"/>
                        <a:pt x="272" y="8381"/>
                        <a:pt x="292" y="8296"/>
                      </a:cubicBezTo>
                      <a:cubicBezTo>
                        <a:pt x="298" y="8269"/>
                        <a:pt x="324" y="8253"/>
                        <a:pt x="351" y="8259"/>
                      </a:cubicBezTo>
                      <a:cubicBezTo>
                        <a:pt x="377" y="8266"/>
                        <a:pt x="393" y="8292"/>
                        <a:pt x="387" y="8318"/>
                      </a:cubicBezTo>
                      <a:cubicBezTo>
                        <a:pt x="367" y="8402"/>
                        <a:pt x="348" y="8488"/>
                        <a:pt x="330" y="8572"/>
                      </a:cubicBezTo>
                      <a:cubicBezTo>
                        <a:pt x="325" y="8595"/>
                        <a:pt x="305" y="8611"/>
                        <a:pt x="282" y="8611"/>
                      </a:cubicBezTo>
                      <a:close/>
                      <a:moveTo>
                        <a:pt x="21364" y="8843"/>
                      </a:moveTo>
                      <a:cubicBezTo>
                        <a:pt x="21341" y="8843"/>
                        <a:pt x="21321" y="8826"/>
                        <a:pt x="21316" y="8803"/>
                      </a:cubicBezTo>
                      <a:cubicBezTo>
                        <a:pt x="21300" y="8718"/>
                        <a:pt x="21283" y="8632"/>
                        <a:pt x="21265" y="8548"/>
                      </a:cubicBezTo>
                      <a:cubicBezTo>
                        <a:pt x="21259" y="8522"/>
                        <a:pt x="21276" y="8496"/>
                        <a:pt x="21302" y="8490"/>
                      </a:cubicBezTo>
                      <a:cubicBezTo>
                        <a:pt x="21329" y="8484"/>
                        <a:pt x="21355" y="8501"/>
                        <a:pt x="21361" y="8528"/>
                      </a:cubicBezTo>
                      <a:cubicBezTo>
                        <a:pt x="21379" y="8612"/>
                        <a:pt x="21396" y="8699"/>
                        <a:pt x="21412" y="8785"/>
                      </a:cubicBezTo>
                      <a:cubicBezTo>
                        <a:pt x="21417" y="8811"/>
                        <a:pt x="21400" y="8837"/>
                        <a:pt x="21373" y="8842"/>
                      </a:cubicBezTo>
                      <a:cubicBezTo>
                        <a:pt x="21370" y="8843"/>
                        <a:pt x="21367" y="8843"/>
                        <a:pt x="21364" y="8843"/>
                      </a:cubicBezTo>
                      <a:close/>
                      <a:moveTo>
                        <a:pt x="186" y="9124"/>
                      </a:moveTo>
                      <a:cubicBezTo>
                        <a:pt x="184" y="9124"/>
                        <a:pt x="181" y="9124"/>
                        <a:pt x="179" y="9123"/>
                      </a:cubicBezTo>
                      <a:cubicBezTo>
                        <a:pt x="152" y="9119"/>
                        <a:pt x="134" y="9094"/>
                        <a:pt x="138" y="9067"/>
                      </a:cubicBezTo>
                      <a:cubicBezTo>
                        <a:pt x="152" y="8981"/>
                        <a:pt x="167" y="8894"/>
                        <a:pt x="183" y="8809"/>
                      </a:cubicBezTo>
                      <a:cubicBezTo>
                        <a:pt x="188" y="8782"/>
                        <a:pt x="213" y="8765"/>
                        <a:pt x="240" y="8770"/>
                      </a:cubicBezTo>
                      <a:cubicBezTo>
                        <a:pt x="267" y="8775"/>
                        <a:pt x="284" y="8800"/>
                        <a:pt x="279" y="8827"/>
                      </a:cubicBezTo>
                      <a:cubicBezTo>
                        <a:pt x="263" y="8912"/>
                        <a:pt x="248" y="8998"/>
                        <a:pt x="235" y="9083"/>
                      </a:cubicBezTo>
                      <a:cubicBezTo>
                        <a:pt x="231" y="9107"/>
                        <a:pt x="210" y="9124"/>
                        <a:pt x="186" y="9124"/>
                      </a:cubicBezTo>
                      <a:close/>
                      <a:moveTo>
                        <a:pt x="21448" y="9358"/>
                      </a:moveTo>
                      <a:cubicBezTo>
                        <a:pt x="21424" y="9358"/>
                        <a:pt x="21403" y="9340"/>
                        <a:pt x="21400" y="9316"/>
                      </a:cubicBezTo>
                      <a:cubicBezTo>
                        <a:pt x="21388" y="9230"/>
                        <a:pt x="21375" y="9143"/>
                        <a:pt x="21361" y="9059"/>
                      </a:cubicBezTo>
                      <a:cubicBezTo>
                        <a:pt x="21357" y="9032"/>
                        <a:pt x="21375" y="9007"/>
                        <a:pt x="21402" y="9003"/>
                      </a:cubicBezTo>
                      <a:cubicBezTo>
                        <a:pt x="21428" y="8998"/>
                        <a:pt x="21453" y="9016"/>
                        <a:pt x="21458" y="9043"/>
                      </a:cubicBezTo>
                      <a:cubicBezTo>
                        <a:pt x="21472" y="9128"/>
                        <a:pt x="21485" y="9216"/>
                        <a:pt x="21497" y="9302"/>
                      </a:cubicBezTo>
                      <a:cubicBezTo>
                        <a:pt x="21501" y="9329"/>
                        <a:pt x="21482" y="9354"/>
                        <a:pt x="21455" y="9358"/>
                      </a:cubicBezTo>
                      <a:cubicBezTo>
                        <a:pt x="21453" y="9358"/>
                        <a:pt x="21451" y="9358"/>
                        <a:pt x="21448" y="9358"/>
                      </a:cubicBezTo>
                      <a:close/>
                      <a:moveTo>
                        <a:pt x="116" y="9641"/>
                      </a:moveTo>
                      <a:cubicBezTo>
                        <a:pt x="114" y="9641"/>
                        <a:pt x="112" y="9641"/>
                        <a:pt x="110" y="9641"/>
                      </a:cubicBezTo>
                      <a:cubicBezTo>
                        <a:pt x="84" y="9638"/>
                        <a:pt x="64" y="9614"/>
                        <a:pt x="67" y="9587"/>
                      </a:cubicBezTo>
                      <a:cubicBezTo>
                        <a:pt x="77" y="9500"/>
                        <a:pt x="88" y="9413"/>
                        <a:pt x="99" y="9327"/>
                      </a:cubicBezTo>
                      <a:cubicBezTo>
                        <a:pt x="103" y="9300"/>
                        <a:pt x="128" y="9281"/>
                        <a:pt x="155" y="9285"/>
                      </a:cubicBezTo>
                      <a:cubicBezTo>
                        <a:pt x="181" y="9288"/>
                        <a:pt x="200" y="9313"/>
                        <a:pt x="196" y="9340"/>
                      </a:cubicBezTo>
                      <a:cubicBezTo>
                        <a:pt x="185" y="9425"/>
                        <a:pt x="174" y="9512"/>
                        <a:pt x="164" y="9598"/>
                      </a:cubicBezTo>
                      <a:cubicBezTo>
                        <a:pt x="162" y="9623"/>
                        <a:pt x="141" y="9641"/>
                        <a:pt x="116" y="9641"/>
                      </a:cubicBezTo>
                      <a:close/>
                      <a:moveTo>
                        <a:pt x="21508" y="9877"/>
                      </a:moveTo>
                      <a:cubicBezTo>
                        <a:pt x="21483" y="9877"/>
                        <a:pt x="21461" y="9858"/>
                        <a:pt x="21459" y="9832"/>
                      </a:cubicBezTo>
                      <a:cubicBezTo>
                        <a:pt x="21451" y="9747"/>
                        <a:pt x="21442" y="9660"/>
                        <a:pt x="21433" y="9574"/>
                      </a:cubicBezTo>
                      <a:cubicBezTo>
                        <a:pt x="21430" y="9547"/>
                        <a:pt x="21449" y="9523"/>
                        <a:pt x="21476" y="9520"/>
                      </a:cubicBezTo>
                      <a:cubicBezTo>
                        <a:pt x="21503" y="9516"/>
                        <a:pt x="21527" y="9536"/>
                        <a:pt x="21530" y="9563"/>
                      </a:cubicBezTo>
                      <a:cubicBezTo>
                        <a:pt x="21540" y="9649"/>
                        <a:pt x="21549" y="9737"/>
                        <a:pt x="21556" y="9824"/>
                      </a:cubicBezTo>
                      <a:cubicBezTo>
                        <a:pt x="21559" y="9851"/>
                        <a:pt x="21539" y="9874"/>
                        <a:pt x="21512" y="9877"/>
                      </a:cubicBezTo>
                      <a:cubicBezTo>
                        <a:pt x="21511" y="9877"/>
                        <a:pt x="21509" y="9877"/>
                        <a:pt x="21508" y="9877"/>
                      </a:cubicBezTo>
                      <a:close/>
                      <a:moveTo>
                        <a:pt x="70" y="10162"/>
                      </a:moveTo>
                      <a:cubicBezTo>
                        <a:pt x="69" y="10162"/>
                        <a:pt x="68" y="10162"/>
                        <a:pt x="67" y="10162"/>
                      </a:cubicBezTo>
                      <a:cubicBezTo>
                        <a:pt x="40" y="10160"/>
                        <a:pt x="20" y="10137"/>
                        <a:pt x="22" y="10110"/>
                      </a:cubicBezTo>
                      <a:cubicBezTo>
                        <a:pt x="27" y="10023"/>
                        <a:pt x="34" y="9935"/>
                        <a:pt x="41" y="9848"/>
                      </a:cubicBezTo>
                      <a:cubicBezTo>
                        <a:pt x="44" y="9821"/>
                        <a:pt x="67" y="9801"/>
                        <a:pt x="94" y="9804"/>
                      </a:cubicBezTo>
                      <a:cubicBezTo>
                        <a:pt x="121" y="9806"/>
                        <a:pt x="141" y="9830"/>
                        <a:pt x="139" y="9857"/>
                      </a:cubicBezTo>
                      <a:cubicBezTo>
                        <a:pt x="131" y="9943"/>
                        <a:pt x="125" y="10030"/>
                        <a:pt x="119" y="10116"/>
                      </a:cubicBezTo>
                      <a:cubicBezTo>
                        <a:pt x="118" y="10142"/>
                        <a:pt x="96" y="10162"/>
                        <a:pt x="70" y="10162"/>
                      </a:cubicBezTo>
                      <a:close/>
                      <a:moveTo>
                        <a:pt x="21542" y="10398"/>
                      </a:moveTo>
                      <a:cubicBezTo>
                        <a:pt x="21516" y="10398"/>
                        <a:pt x="21494" y="10377"/>
                        <a:pt x="21493" y="10351"/>
                      </a:cubicBezTo>
                      <a:cubicBezTo>
                        <a:pt x="21489" y="10264"/>
                        <a:pt x="21485" y="10177"/>
                        <a:pt x="21479" y="10092"/>
                      </a:cubicBezTo>
                      <a:cubicBezTo>
                        <a:pt x="21477" y="10065"/>
                        <a:pt x="21498" y="10041"/>
                        <a:pt x="21525" y="10039"/>
                      </a:cubicBezTo>
                      <a:cubicBezTo>
                        <a:pt x="21551" y="10038"/>
                        <a:pt x="21575" y="10058"/>
                        <a:pt x="21577" y="10085"/>
                      </a:cubicBezTo>
                      <a:cubicBezTo>
                        <a:pt x="21582" y="10171"/>
                        <a:pt x="21587" y="10259"/>
                        <a:pt x="21591" y="10347"/>
                      </a:cubicBezTo>
                      <a:cubicBezTo>
                        <a:pt x="21592" y="10374"/>
                        <a:pt x="21571" y="10397"/>
                        <a:pt x="21544" y="10398"/>
                      </a:cubicBezTo>
                      <a:cubicBezTo>
                        <a:pt x="21543" y="10398"/>
                        <a:pt x="21542" y="10398"/>
                        <a:pt x="21542" y="10398"/>
                      </a:cubicBezTo>
                      <a:close/>
                      <a:moveTo>
                        <a:pt x="50" y="10683"/>
                      </a:moveTo>
                      <a:cubicBezTo>
                        <a:pt x="50" y="10683"/>
                        <a:pt x="50" y="10683"/>
                        <a:pt x="49" y="10683"/>
                      </a:cubicBezTo>
                      <a:cubicBezTo>
                        <a:pt x="22" y="10683"/>
                        <a:pt x="1" y="10661"/>
                        <a:pt x="1" y="10634"/>
                      </a:cubicBezTo>
                      <a:cubicBezTo>
                        <a:pt x="2" y="10547"/>
                        <a:pt x="5" y="10458"/>
                        <a:pt x="8" y="10371"/>
                      </a:cubicBezTo>
                      <a:cubicBezTo>
                        <a:pt x="9" y="10344"/>
                        <a:pt x="32" y="10324"/>
                        <a:pt x="59" y="10324"/>
                      </a:cubicBezTo>
                      <a:cubicBezTo>
                        <a:pt x="86" y="10325"/>
                        <a:pt x="107" y="10348"/>
                        <a:pt x="106" y="10375"/>
                      </a:cubicBezTo>
                      <a:cubicBezTo>
                        <a:pt x="103" y="10461"/>
                        <a:pt x="100" y="10549"/>
                        <a:pt x="99" y="10635"/>
                      </a:cubicBezTo>
                      <a:cubicBezTo>
                        <a:pt x="99" y="10662"/>
                        <a:pt x="77" y="10683"/>
                        <a:pt x="50" y="10683"/>
                      </a:cubicBezTo>
                      <a:close/>
                      <a:moveTo>
                        <a:pt x="21548" y="11110"/>
                      </a:moveTo>
                      <a:cubicBezTo>
                        <a:pt x="21548" y="11110"/>
                        <a:pt x="21547" y="11110"/>
                        <a:pt x="21547" y="11110"/>
                      </a:cubicBezTo>
                      <a:cubicBezTo>
                        <a:pt x="21520" y="11109"/>
                        <a:pt x="21498" y="11087"/>
                        <a:pt x="21499" y="11060"/>
                      </a:cubicBezTo>
                      <a:cubicBezTo>
                        <a:pt x="21501" y="10973"/>
                        <a:pt x="21502" y="10886"/>
                        <a:pt x="21502" y="10800"/>
                      </a:cubicBezTo>
                      <a:cubicBezTo>
                        <a:pt x="21502" y="10737"/>
                        <a:pt x="21502" y="10673"/>
                        <a:pt x="21500" y="10610"/>
                      </a:cubicBezTo>
                      <a:cubicBezTo>
                        <a:pt x="21500" y="10583"/>
                        <a:pt x="21521" y="10561"/>
                        <a:pt x="21549" y="10561"/>
                      </a:cubicBezTo>
                      <a:cubicBezTo>
                        <a:pt x="21549" y="10561"/>
                        <a:pt x="21549" y="10561"/>
                        <a:pt x="21549" y="10561"/>
                      </a:cubicBezTo>
                      <a:cubicBezTo>
                        <a:pt x="21576" y="10561"/>
                        <a:pt x="21598" y="10582"/>
                        <a:pt x="21598" y="10609"/>
                      </a:cubicBezTo>
                      <a:cubicBezTo>
                        <a:pt x="21599" y="10672"/>
                        <a:pt x="21600" y="10736"/>
                        <a:pt x="21600" y="10800"/>
                      </a:cubicBezTo>
                      <a:cubicBezTo>
                        <a:pt x="21600" y="10887"/>
                        <a:pt x="21599" y="10975"/>
                        <a:pt x="21597" y="11062"/>
                      </a:cubicBezTo>
                      <a:cubicBezTo>
                        <a:pt x="21596" y="11089"/>
                        <a:pt x="21574" y="11110"/>
                        <a:pt x="21548" y="11110"/>
                      </a:cubicBezTo>
                      <a:close/>
                      <a:moveTo>
                        <a:pt x="55" y="11205"/>
                      </a:moveTo>
                      <a:cubicBezTo>
                        <a:pt x="28" y="11205"/>
                        <a:pt x="6" y="11184"/>
                        <a:pt x="6" y="11158"/>
                      </a:cubicBezTo>
                      <a:cubicBezTo>
                        <a:pt x="3" y="11071"/>
                        <a:pt x="1" y="10983"/>
                        <a:pt x="0" y="10896"/>
                      </a:cubicBezTo>
                      <a:cubicBezTo>
                        <a:pt x="0" y="10869"/>
                        <a:pt x="22" y="10847"/>
                        <a:pt x="49" y="10847"/>
                      </a:cubicBezTo>
                      <a:cubicBezTo>
                        <a:pt x="49" y="10847"/>
                        <a:pt x="49" y="10847"/>
                        <a:pt x="49" y="10847"/>
                      </a:cubicBezTo>
                      <a:cubicBezTo>
                        <a:pt x="76" y="10847"/>
                        <a:pt x="98" y="10868"/>
                        <a:pt x="98" y="10895"/>
                      </a:cubicBezTo>
                      <a:cubicBezTo>
                        <a:pt x="99" y="10981"/>
                        <a:pt x="101" y="11068"/>
                        <a:pt x="103" y="11155"/>
                      </a:cubicBezTo>
                      <a:cubicBezTo>
                        <a:pt x="104" y="11182"/>
                        <a:pt x="83" y="11204"/>
                        <a:pt x="56" y="11205"/>
                      </a:cubicBezTo>
                      <a:cubicBezTo>
                        <a:pt x="56" y="11205"/>
                        <a:pt x="55" y="11205"/>
                        <a:pt x="55" y="11205"/>
                      </a:cubicBezTo>
                      <a:close/>
                      <a:moveTo>
                        <a:pt x="21523" y="11632"/>
                      </a:moveTo>
                      <a:cubicBezTo>
                        <a:pt x="21522" y="11632"/>
                        <a:pt x="21521" y="11632"/>
                        <a:pt x="21519" y="11631"/>
                      </a:cubicBezTo>
                      <a:cubicBezTo>
                        <a:pt x="21492" y="11630"/>
                        <a:pt x="21472" y="11606"/>
                        <a:pt x="21474" y="11579"/>
                      </a:cubicBezTo>
                      <a:cubicBezTo>
                        <a:pt x="21480" y="11494"/>
                        <a:pt x="21485" y="11406"/>
                        <a:pt x="21490" y="11320"/>
                      </a:cubicBezTo>
                      <a:cubicBezTo>
                        <a:pt x="21491" y="11293"/>
                        <a:pt x="21513" y="11271"/>
                        <a:pt x="21541" y="11273"/>
                      </a:cubicBezTo>
                      <a:cubicBezTo>
                        <a:pt x="21568" y="11274"/>
                        <a:pt x="21589" y="11297"/>
                        <a:pt x="21587" y="11324"/>
                      </a:cubicBezTo>
                      <a:cubicBezTo>
                        <a:pt x="21583" y="11412"/>
                        <a:pt x="21578" y="11500"/>
                        <a:pt x="21572" y="11586"/>
                      </a:cubicBezTo>
                      <a:cubicBezTo>
                        <a:pt x="21570" y="11612"/>
                        <a:pt x="21548" y="11632"/>
                        <a:pt x="21523" y="11632"/>
                      </a:cubicBezTo>
                      <a:close/>
                      <a:moveTo>
                        <a:pt x="84" y="11727"/>
                      </a:moveTo>
                      <a:cubicBezTo>
                        <a:pt x="59" y="11727"/>
                        <a:pt x="37" y="11707"/>
                        <a:pt x="35" y="11682"/>
                      </a:cubicBezTo>
                      <a:cubicBezTo>
                        <a:pt x="28" y="11595"/>
                        <a:pt x="22" y="11507"/>
                        <a:pt x="17" y="11420"/>
                      </a:cubicBezTo>
                      <a:cubicBezTo>
                        <a:pt x="16" y="11393"/>
                        <a:pt x="36" y="11370"/>
                        <a:pt x="63" y="11368"/>
                      </a:cubicBezTo>
                      <a:cubicBezTo>
                        <a:pt x="91" y="11367"/>
                        <a:pt x="114" y="11387"/>
                        <a:pt x="115" y="11414"/>
                      </a:cubicBezTo>
                      <a:cubicBezTo>
                        <a:pt x="120" y="11501"/>
                        <a:pt x="126" y="11588"/>
                        <a:pt x="133" y="11674"/>
                      </a:cubicBezTo>
                      <a:cubicBezTo>
                        <a:pt x="135" y="11701"/>
                        <a:pt x="115" y="11724"/>
                        <a:pt x="88" y="11727"/>
                      </a:cubicBezTo>
                      <a:cubicBezTo>
                        <a:pt x="87" y="11727"/>
                        <a:pt x="85" y="11727"/>
                        <a:pt x="84" y="11727"/>
                      </a:cubicBezTo>
                      <a:close/>
                      <a:moveTo>
                        <a:pt x="21473" y="12151"/>
                      </a:moveTo>
                      <a:cubicBezTo>
                        <a:pt x="21471" y="12151"/>
                        <a:pt x="21469" y="12151"/>
                        <a:pt x="21467" y="12151"/>
                      </a:cubicBezTo>
                      <a:cubicBezTo>
                        <a:pt x="21440" y="12148"/>
                        <a:pt x="21421" y="12123"/>
                        <a:pt x="21424" y="12097"/>
                      </a:cubicBezTo>
                      <a:cubicBezTo>
                        <a:pt x="21435" y="12010"/>
                        <a:pt x="21444" y="11923"/>
                        <a:pt x="21452" y="11838"/>
                      </a:cubicBezTo>
                      <a:cubicBezTo>
                        <a:pt x="21455" y="11811"/>
                        <a:pt x="21479" y="11791"/>
                        <a:pt x="21506" y="11794"/>
                      </a:cubicBezTo>
                      <a:cubicBezTo>
                        <a:pt x="21533" y="11797"/>
                        <a:pt x="21552" y="11821"/>
                        <a:pt x="21550" y="11847"/>
                      </a:cubicBezTo>
                      <a:cubicBezTo>
                        <a:pt x="21542" y="11933"/>
                        <a:pt x="21532" y="12021"/>
                        <a:pt x="21522" y="12108"/>
                      </a:cubicBezTo>
                      <a:cubicBezTo>
                        <a:pt x="21519" y="12133"/>
                        <a:pt x="21497" y="12151"/>
                        <a:pt x="21473" y="12151"/>
                      </a:cubicBezTo>
                      <a:close/>
                      <a:moveTo>
                        <a:pt x="139" y="12246"/>
                      </a:moveTo>
                      <a:cubicBezTo>
                        <a:pt x="114" y="12246"/>
                        <a:pt x="93" y="12228"/>
                        <a:pt x="90" y="12203"/>
                      </a:cubicBezTo>
                      <a:cubicBezTo>
                        <a:pt x="79" y="12117"/>
                        <a:pt x="69" y="12029"/>
                        <a:pt x="60" y="11943"/>
                      </a:cubicBezTo>
                      <a:cubicBezTo>
                        <a:pt x="57" y="11916"/>
                        <a:pt x="76" y="11892"/>
                        <a:pt x="103" y="11889"/>
                      </a:cubicBezTo>
                      <a:cubicBezTo>
                        <a:pt x="130" y="11886"/>
                        <a:pt x="154" y="11906"/>
                        <a:pt x="157" y="11933"/>
                      </a:cubicBezTo>
                      <a:cubicBezTo>
                        <a:pt x="166" y="12018"/>
                        <a:pt x="176" y="12105"/>
                        <a:pt x="187" y="12191"/>
                      </a:cubicBezTo>
                      <a:cubicBezTo>
                        <a:pt x="191" y="12218"/>
                        <a:pt x="172" y="12242"/>
                        <a:pt x="145" y="12246"/>
                      </a:cubicBezTo>
                      <a:cubicBezTo>
                        <a:pt x="143" y="12246"/>
                        <a:pt x="141" y="12246"/>
                        <a:pt x="139" y="12246"/>
                      </a:cubicBezTo>
                      <a:close/>
                      <a:moveTo>
                        <a:pt x="21398" y="12668"/>
                      </a:moveTo>
                      <a:cubicBezTo>
                        <a:pt x="21395" y="12668"/>
                        <a:pt x="21392" y="12668"/>
                        <a:pt x="21390" y="12667"/>
                      </a:cubicBezTo>
                      <a:cubicBezTo>
                        <a:pt x="21363" y="12663"/>
                        <a:pt x="21345" y="12638"/>
                        <a:pt x="21350" y="12611"/>
                      </a:cubicBezTo>
                      <a:cubicBezTo>
                        <a:pt x="21364" y="12526"/>
                        <a:pt x="21378" y="12439"/>
                        <a:pt x="21390" y="12354"/>
                      </a:cubicBezTo>
                      <a:cubicBezTo>
                        <a:pt x="21394" y="12327"/>
                        <a:pt x="21419" y="12309"/>
                        <a:pt x="21446" y="12313"/>
                      </a:cubicBezTo>
                      <a:cubicBezTo>
                        <a:pt x="21472" y="12317"/>
                        <a:pt x="21491" y="12341"/>
                        <a:pt x="21487" y="12368"/>
                      </a:cubicBezTo>
                      <a:cubicBezTo>
                        <a:pt x="21474" y="12454"/>
                        <a:pt x="21461" y="12541"/>
                        <a:pt x="21446" y="12627"/>
                      </a:cubicBezTo>
                      <a:cubicBezTo>
                        <a:pt x="21442" y="12651"/>
                        <a:pt x="21421" y="12668"/>
                        <a:pt x="21398" y="12668"/>
                      </a:cubicBezTo>
                      <a:close/>
                      <a:moveTo>
                        <a:pt x="218" y="12762"/>
                      </a:moveTo>
                      <a:cubicBezTo>
                        <a:pt x="195" y="12762"/>
                        <a:pt x="175" y="12745"/>
                        <a:pt x="170" y="12722"/>
                      </a:cubicBezTo>
                      <a:cubicBezTo>
                        <a:pt x="155" y="12636"/>
                        <a:pt x="140" y="12549"/>
                        <a:pt x="127" y="12463"/>
                      </a:cubicBezTo>
                      <a:cubicBezTo>
                        <a:pt x="123" y="12436"/>
                        <a:pt x="141" y="12411"/>
                        <a:pt x="168" y="12407"/>
                      </a:cubicBezTo>
                      <a:cubicBezTo>
                        <a:pt x="195" y="12403"/>
                        <a:pt x="220" y="12421"/>
                        <a:pt x="224" y="12448"/>
                      </a:cubicBezTo>
                      <a:cubicBezTo>
                        <a:pt x="237" y="12533"/>
                        <a:pt x="251" y="12620"/>
                        <a:pt x="267" y="12704"/>
                      </a:cubicBezTo>
                      <a:cubicBezTo>
                        <a:pt x="271" y="12731"/>
                        <a:pt x="254" y="12756"/>
                        <a:pt x="227" y="12761"/>
                      </a:cubicBezTo>
                      <a:cubicBezTo>
                        <a:pt x="224" y="12762"/>
                        <a:pt x="221" y="12762"/>
                        <a:pt x="218" y="12762"/>
                      </a:cubicBezTo>
                      <a:close/>
                      <a:moveTo>
                        <a:pt x="21298" y="13181"/>
                      </a:moveTo>
                      <a:cubicBezTo>
                        <a:pt x="21294" y="13181"/>
                        <a:pt x="21290" y="13180"/>
                        <a:pt x="21287" y="13179"/>
                      </a:cubicBezTo>
                      <a:cubicBezTo>
                        <a:pt x="21261" y="13174"/>
                        <a:pt x="21244" y="13147"/>
                        <a:pt x="21250" y="13121"/>
                      </a:cubicBezTo>
                      <a:cubicBezTo>
                        <a:pt x="21268" y="13037"/>
                        <a:pt x="21286" y="12951"/>
                        <a:pt x="21303" y="12867"/>
                      </a:cubicBezTo>
                      <a:cubicBezTo>
                        <a:pt x="21308" y="12840"/>
                        <a:pt x="21334" y="12823"/>
                        <a:pt x="21360" y="12828"/>
                      </a:cubicBezTo>
                      <a:cubicBezTo>
                        <a:pt x="21387" y="12833"/>
                        <a:pt x="21404" y="12859"/>
                        <a:pt x="21399" y="12885"/>
                      </a:cubicBezTo>
                      <a:cubicBezTo>
                        <a:pt x="21382" y="12971"/>
                        <a:pt x="21364" y="13057"/>
                        <a:pt x="21345" y="13142"/>
                      </a:cubicBezTo>
                      <a:cubicBezTo>
                        <a:pt x="21340" y="13165"/>
                        <a:pt x="21320" y="13181"/>
                        <a:pt x="21298" y="13181"/>
                      </a:cubicBezTo>
                      <a:close/>
                      <a:moveTo>
                        <a:pt x="323" y="13274"/>
                      </a:moveTo>
                      <a:cubicBezTo>
                        <a:pt x="301" y="13274"/>
                        <a:pt x="281" y="13258"/>
                        <a:pt x="276" y="13236"/>
                      </a:cubicBezTo>
                      <a:cubicBezTo>
                        <a:pt x="256" y="13150"/>
                        <a:pt x="237" y="13064"/>
                        <a:pt x="220" y="12979"/>
                      </a:cubicBezTo>
                      <a:cubicBezTo>
                        <a:pt x="214" y="12953"/>
                        <a:pt x="231" y="12927"/>
                        <a:pt x="258" y="12921"/>
                      </a:cubicBezTo>
                      <a:cubicBezTo>
                        <a:pt x="284" y="12916"/>
                        <a:pt x="310" y="12933"/>
                        <a:pt x="316" y="12960"/>
                      </a:cubicBezTo>
                      <a:cubicBezTo>
                        <a:pt x="333" y="13044"/>
                        <a:pt x="352" y="13129"/>
                        <a:pt x="371" y="13214"/>
                      </a:cubicBezTo>
                      <a:cubicBezTo>
                        <a:pt x="377" y="13240"/>
                        <a:pt x="361" y="13266"/>
                        <a:pt x="334" y="13272"/>
                      </a:cubicBezTo>
                      <a:cubicBezTo>
                        <a:pt x="331" y="13273"/>
                        <a:pt x="327" y="13274"/>
                        <a:pt x="323" y="13274"/>
                      </a:cubicBezTo>
                      <a:close/>
                      <a:moveTo>
                        <a:pt x="21172" y="13688"/>
                      </a:moveTo>
                      <a:cubicBezTo>
                        <a:pt x="21168" y="13688"/>
                        <a:pt x="21164" y="13687"/>
                        <a:pt x="21159" y="13686"/>
                      </a:cubicBezTo>
                      <a:cubicBezTo>
                        <a:pt x="21133" y="13679"/>
                        <a:pt x="21118" y="13652"/>
                        <a:pt x="21125" y="13626"/>
                      </a:cubicBezTo>
                      <a:cubicBezTo>
                        <a:pt x="21148" y="13542"/>
                        <a:pt x="21170" y="13458"/>
                        <a:pt x="21191" y="13374"/>
                      </a:cubicBezTo>
                      <a:cubicBezTo>
                        <a:pt x="21197" y="13348"/>
                        <a:pt x="21224" y="13332"/>
                        <a:pt x="21250" y="13338"/>
                      </a:cubicBezTo>
                      <a:cubicBezTo>
                        <a:pt x="21276" y="13345"/>
                        <a:pt x="21292" y="13371"/>
                        <a:pt x="21286" y="13398"/>
                      </a:cubicBezTo>
                      <a:cubicBezTo>
                        <a:pt x="21265" y="13482"/>
                        <a:pt x="21242" y="13567"/>
                        <a:pt x="21220" y="13651"/>
                      </a:cubicBezTo>
                      <a:cubicBezTo>
                        <a:pt x="21214" y="13673"/>
                        <a:pt x="21194" y="13688"/>
                        <a:pt x="21172" y="13688"/>
                      </a:cubicBezTo>
                      <a:close/>
                      <a:moveTo>
                        <a:pt x="453" y="13779"/>
                      </a:moveTo>
                      <a:cubicBezTo>
                        <a:pt x="432" y="13779"/>
                        <a:pt x="412" y="13765"/>
                        <a:pt x="406" y="13744"/>
                      </a:cubicBezTo>
                      <a:cubicBezTo>
                        <a:pt x="382" y="13660"/>
                        <a:pt x="359" y="13575"/>
                        <a:pt x="338" y="13490"/>
                      </a:cubicBezTo>
                      <a:cubicBezTo>
                        <a:pt x="331" y="13464"/>
                        <a:pt x="347" y="13438"/>
                        <a:pt x="373" y="13431"/>
                      </a:cubicBezTo>
                      <a:cubicBezTo>
                        <a:pt x="399" y="13424"/>
                        <a:pt x="426" y="13440"/>
                        <a:pt x="432" y="13466"/>
                      </a:cubicBezTo>
                      <a:cubicBezTo>
                        <a:pt x="454" y="13549"/>
                        <a:pt x="477" y="13634"/>
                        <a:pt x="500" y="13717"/>
                      </a:cubicBezTo>
                      <a:cubicBezTo>
                        <a:pt x="507" y="13743"/>
                        <a:pt x="492" y="13770"/>
                        <a:pt x="466" y="13778"/>
                      </a:cubicBezTo>
                      <a:cubicBezTo>
                        <a:pt x="462" y="13779"/>
                        <a:pt x="457" y="13779"/>
                        <a:pt x="453" y="13779"/>
                      </a:cubicBezTo>
                      <a:close/>
                      <a:moveTo>
                        <a:pt x="21023" y="14188"/>
                      </a:moveTo>
                      <a:cubicBezTo>
                        <a:pt x="21017" y="14188"/>
                        <a:pt x="21012" y="14187"/>
                        <a:pt x="21007" y="14185"/>
                      </a:cubicBezTo>
                      <a:cubicBezTo>
                        <a:pt x="20982" y="14177"/>
                        <a:pt x="20968" y="14149"/>
                        <a:pt x="20976" y="14124"/>
                      </a:cubicBezTo>
                      <a:cubicBezTo>
                        <a:pt x="21003" y="14042"/>
                        <a:pt x="21029" y="13959"/>
                        <a:pt x="21054" y="13876"/>
                      </a:cubicBezTo>
                      <a:cubicBezTo>
                        <a:pt x="21061" y="13850"/>
                        <a:pt x="21089" y="13835"/>
                        <a:pt x="21115" y="13843"/>
                      </a:cubicBezTo>
                      <a:cubicBezTo>
                        <a:pt x="21140" y="13850"/>
                        <a:pt x="21155" y="13878"/>
                        <a:pt x="21147" y="13904"/>
                      </a:cubicBezTo>
                      <a:cubicBezTo>
                        <a:pt x="21122" y="13988"/>
                        <a:pt x="21096" y="14072"/>
                        <a:pt x="21069" y="14154"/>
                      </a:cubicBezTo>
                      <a:cubicBezTo>
                        <a:pt x="21062" y="14175"/>
                        <a:pt x="21043" y="14188"/>
                        <a:pt x="21023" y="14188"/>
                      </a:cubicBezTo>
                      <a:close/>
                      <a:moveTo>
                        <a:pt x="607" y="14278"/>
                      </a:moveTo>
                      <a:cubicBezTo>
                        <a:pt x="587" y="14278"/>
                        <a:pt x="568" y="14265"/>
                        <a:pt x="561" y="14245"/>
                      </a:cubicBezTo>
                      <a:cubicBezTo>
                        <a:pt x="533" y="14162"/>
                        <a:pt x="506" y="14078"/>
                        <a:pt x="480" y="13995"/>
                      </a:cubicBezTo>
                      <a:cubicBezTo>
                        <a:pt x="472" y="13969"/>
                        <a:pt x="487" y="13942"/>
                        <a:pt x="513" y="13934"/>
                      </a:cubicBezTo>
                      <a:cubicBezTo>
                        <a:pt x="538" y="13926"/>
                        <a:pt x="566" y="13940"/>
                        <a:pt x="574" y="13966"/>
                      </a:cubicBezTo>
                      <a:cubicBezTo>
                        <a:pt x="599" y="14049"/>
                        <a:pt x="626" y="14132"/>
                        <a:pt x="654" y="14214"/>
                      </a:cubicBezTo>
                      <a:cubicBezTo>
                        <a:pt x="662" y="14239"/>
                        <a:pt x="649" y="14267"/>
                        <a:pt x="623" y="14276"/>
                      </a:cubicBezTo>
                      <a:cubicBezTo>
                        <a:pt x="618" y="14277"/>
                        <a:pt x="612" y="14278"/>
                        <a:pt x="607" y="14278"/>
                      </a:cubicBezTo>
                      <a:close/>
                      <a:moveTo>
                        <a:pt x="20848" y="14682"/>
                      </a:moveTo>
                      <a:cubicBezTo>
                        <a:pt x="20842" y="14682"/>
                        <a:pt x="20836" y="14681"/>
                        <a:pt x="20830" y="14678"/>
                      </a:cubicBezTo>
                      <a:cubicBezTo>
                        <a:pt x="20805" y="14669"/>
                        <a:pt x="20792" y="14641"/>
                        <a:pt x="20802" y="14615"/>
                      </a:cubicBezTo>
                      <a:cubicBezTo>
                        <a:pt x="20833" y="14535"/>
                        <a:pt x="20863" y="14453"/>
                        <a:pt x="20892" y="14370"/>
                      </a:cubicBezTo>
                      <a:cubicBezTo>
                        <a:pt x="20901" y="14345"/>
                        <a:pt x="20929" y="14332"/>
                        <a:pt x="20954" y="14341"/>
                      </a:cubicBezTo>
                      <a:cubicBezTo>
                        <a:pt x="20980" y="14350"/>
                        <a:pt x="20993" y="14378"/>
                        <a:pt x="20984" y="14403"/>
                      </a:cubicBezTo>
                      <a:cubicBezTo>
                        <a:pt x="20955" y="14486"/>
                        <a:pt x="20924" y="14569"/>
                        <a:pt x="20893" y="14650"/>
                      </a:cubicBezTo>
                      <a:cubicBezTo>
                        <a:pt x="20886" y="14670"/>
                        <a:pt x="20867" y="14682"/>
                        <a:pt x="20848" y="14682"/>
                      </a:cubicBezTo>
                      <a:close/>
                      <a:moveTo>
                        <a:pt x="786" y="14769"/>
                      </a:moveTo>
                      <a:cubicBezTo>
                        <a:pt x="766" y="14769"/>
                        <a:pt x="748" y="14757"/>
                        <a:pt x="740" y="14738"/>
                      </a:cubicBezTo>
                      <a:cubicBezTo>
                        <a:pt x="708" y="14656"/>
                        <a:pt x="677" y="14574"/>
                        <a:pt x="648" y="14492"/>
                      </a:cubicBezTo>
                      <a:cubicBezTo>
                        <a:pt x="638" y="14467"/>
                        <a:pt x="651" y="14439"/>
                        <a:pt x="677" y="14430"/>
                      </a:cubicBezTo>
                      <a:cubicBezTo>
                        <a:pt x="702" y="14420"/>
                        <a:pt x="730" y="14434"/>
                        <a:pt x="740" y="14459"/>
                      </a:cubicBezTo>
                      <a:cubicBezTo>
                        <a:pt x="769" y="14540"/>
                        <a:pt x="800" y="14621"/>
                        <a:pt x="831" y="14702"/>
                      </a:cubicBezTo>
                      <a:cubicBezTo>
                        <a:pt x="841" y="14727"/>
                        <a:pt x="829" y="14756"/>
                        <a:pt x="804" y="14766"/>
                      </a:cubicBezTo>
                      <a:cubicBezTo>
                        <a:pt x="798" y="14768"/>
                        <a:pt x="792" y="14769"/>
                        <a:pt x="786" y="14769"/>
                      </a:cubicBezTo>
                      <a:close/>
                      <a:moveTo>
                        <a:pt x="20649" y="15166"/>
                      </a:moveTo>
                      <a:cubicBezTo>
                        <a:pt x="20642" y="15166"/>
                        <a:pt x="20636" y="15165"/>
                        <a:pt x="20629" y="15162"/>
                      </a:cubicBezTo>
                      <a:cubicBezTo>
                        <a:pt x="20605" y="15151"/>
                        <a:pt x="20593" y="15122"/>
                        <a:pt x="20604" y="15098"/>
                      </a:cubicBezTo>
                      <a:cubicBezTo>
                        <a:pt x="20639" y="15018"/>
                        <a:pt x="20673" y="14937"/>
                        <a:pt x="20706" y="14858"/>
                      </a:cubicBezTo>
                      <a:cubicBezTo>
                        <a:pt x="20716" y="14833"/>
                        <a:pt x="20745" y="14821"/>
                        <a:pt x="20770" y="14831"/>
                      </a:cubicBezTo>
                      <a:cubicBezTo>
                        <a:pt x="20795" y="14841"/>
                        <a:pt x="20807" y="14870"/>
                        <a:pt x="20797" y="14895"/>
                      </a:cubicBezTo>
                      <a:cubicBezTo>
                        <a:pt x="20764" y="14975"/>
                        <a:pt x="20729" y="15057"/>
                        <a:pt x="20694" y="15137"/>
                      </a:cubicBezTo>
                      <a:cubicBezTo>
                        <a:pt x="20686" y="15155"/>
                        <a:pt x="20668" y="15166"/>
                        <a:pt x="20649" y="15166"/>
                      </a:cubicBezTo>
                      <a:close/>
                      <a:moveTo>
                        <a:pt x="987" y="15249"/>
                      </a:moveTo>
                      <a:cubicBezTo>
                        <a:pt x="969" y="15249"/>
                        <a:pt x="951" y="15238"/>
                        <a:pt x="943" y="15220"/>
                      </a:cubicBezTo>
                      <a:cubicBezTo>
                        <a:pt x="907" y="15141"/>
                        <a:pt x="872" y="15060"/>
                        <a:pt x="839" y="14980"/>
                      </a:cubicBezTo>
                      <a:cubicBezTo>
                        <a:pt x="828" y="14955"/>
                        <a:pt x="840" y="14926"/>
                        <a:pt x="865" y="14916"/>
                      </a:cubicBezTo>
                      <a:cubicBezTo>
                        <a:pt x="890" y="14905"/>
                        <a:pt x="918" y="14917"/>
                        <a:pt x="929" y="14942"/>
                      </a:cubicBezTo>
                      <a:cubicBezTo>
                        <a:pt x="962" y="15021"/>
                        <a:pt x="997" y="15101"/>
                        <a:pt x="1032" y="15180"/>
                      </a:cubicBezTo>
                      <a:cubicBezTo>
                        <a:pt x="1043" y="15204"/>
                        <a:pt x="1032" y="15233"/>
                        <a:pt x="1007" y="15244"/>
                      </a:cubicBezTo>
                      <a:cubicBezTo>
                        <a:pt x="1001" y="15247"/>
                        <a:pt x="994" y="15249"/>
                        <a:pt x="987" y="15249"/>
                      </a:cubicBezTo>
                      <a:close/>
                      <a:moveTo>
                        <a:pt x="20427" y="15640"/>
                      </a:moveTo>
                      <a:cubicBezTo>
                        <a:pt x="20420" y="15640"/>
                        <a:pt x="20412" y="15639"/>
                        <a:pt x="20405" y="15635"/>
                      </a:cubicBezTo>
                      <a:cubicBezTo>
                        <a:pt x="20381" y="15623"/>
                        <a:pt x="20371" y="15594"/>
                        <a:pt x="20383" y="15569"/>
                      </a:cubicBezTo>
                      <a:cubicBezTo>
                        <a:pt x="20421" y="15493"/>
                        <a:pt x="20460" y="15414"/>
                        <a:pt x="20497" y="15335"/>
                      </a:cubicBezTo>
                      <a:cubicBezTo>
                        <a:pt x="20508" y="15310"/>
                        <a:pt x="20537" y="15300"/>
                        <a:pt x="20562" y="15311"/>
                      </a:cubicBezTo>
                      <a:cubicBezTo>
                        <a:pt x="20586" y="15323"/>
                        <a:pt x="20597" y="15352"/>
                        <a:pt x="20585" y="15376"/>
                      </a:cubicBezTo>
                      <a:cubicBezTo>
                        <a:pt x="20548" y="15456"/>
                        <a:pt x="20509" y="15536"/>
                        <a:pt x="20471" y="15613"/>
                      </a:cubicBezTo>
                      <a:cubicBezTo>
                        <a:pt x="20462" y="15630"/>
                        <a:pt x="20445" y="15640"/>
                        <a:pt x="20427" y="15640"/>
                      </a:cubicBezTo>
                      <a:close/>
                      <a:moveTo>
                        <a:pt x="1212" y="15718"/>
                      </a:moveTo>
                      <a:cubicBezTo>
                        <a:pt x="1194" y="15718"/>
                        <a:pt x="1177" y="15709"/>
                        <a:pt x="1168" y="15692"/>
                      </a:cubicBezTo>
                      <a:cubicBezTo>
                        <a:pt x="1129" y="15614"/>
                        <a:pt x="1090" y="15535"/>
                        <a:pt x="1053" y="15457"/>
                      </a:cubicBezTo>
                      <a:cubicBezTo>
                        <a:pt x="1041" y="15433"/>
                        <a:pt x="1051" y="15403"/>
                        <a:pt x="1076" y="15392"/>
                      </a:cubicBezTo>
                      <a:cubicBezTo>
                        <a:pt x="1100" y="15380"/>
                        <a:pt x="1129" y="15390"/>
                        <a:pt x="1141" y="15415"/>
                      </a:cubicBezTo>
                      <a:cubicBezTo>
                        <a:pt x="1178" y="15492"/>
                        <a:pt x="1216" y="15570"/>
                        <a:pt x="1256" y="15647"/>
                      </a:cubicBezTo>
                      <a:cubicBezTo>
                        <a:pt x="1268" y="15671"/>
                        <a:pt x="1258" y="15701"/>
                        <a:pt x="1234" y="15713"/>
                      </a:cubicBezTo>
                      <a:cubicBezTo>
                        <a:pt x="1227" y="15717"/>
                        <a:pt x="1220" y="15718"/>
                        <a:pt x="1212" y="15718"/>
                      </a:cubicBezTo>
                      <a:close/>
                      <a:moveTo>
                        <a:pt x="20182" y="16103"/>
                      </a:moveTo>
                      <a:cubicBezTo>
                        <a:pt x="20174" y="16103"/>
                        <a:pt x="20166" y="16101"/>
                        <a:pt x="20158" y="16096"/>
                      </a:cubicBezTo>
                      <a:cubicBezTo>
                        <a:pt x="20135" y="16083"/>
                        <a:pt x="20126" y="16053"/>
                        <a:pt x="20139" y="16030"/>
                      </a:cubicBezTo>
                      <a:cubicBezTo>
                        <a:pt x="20182" y="15954"/>
                        <a:pt x="20224" y="15877"/>
                        <a:pt x="20264" y="15801"/>
                      </a:cubicBezTo>
                      <a:cubicBezTo>
                        <a:pt x="20277" y="15777"/>
                        <a:pt x="20306" y="15768"/>
                        <a:pt x="20330" y="15781"/>
                      </a:cubicBezTo>
                      <a:cubicBezTo>
                        <a:pt x="20354" y="15793"/>
                        <a:pt x="20363" y="15823"/>
                        <a:pt x="20351" y="15847"/>
                      </a:cubicBezTo>
                      <a:cubicBezTo>
                        <a:pt x="20310" y="15924"/>
                        <a:pt x="20268" y="16002"/>
                        <a:pt x="20225" y="16078"/>
                      </a:cubicBezTo>
                      <a:cubicBezTo>
                        <a:pt x="20216" y="16094"/>
                        <a:pt x="20199" y="16103"/>
                        <a:pt x="20182" y="16103"/>
                      </a:cubicBezTo>
                      <a:close/>
                      <a:moveTo>
                        <a:pt x="1460" y="16177"/>
                      </a:moveTo>
                      <a:cubicBezTo>
                        <a:pt x="1443" y="16177"/>
                        <a:pt x="1426" y="16168"/>
                        <a:pt x="1417" y="16152"/>
                      </a:cubicBezTo>
                      <a:cubicBezTo>
                        <a:pt x="1374" y="16077"/>
                        <a:pt x="1331" y="16000"/>
                        <a:pt x="1290" y="15923"/>
                      </a:cubicBezTo>
                      <a:cubicBezTo>
                        <a:pt x="1277" y="15899"/>
                        <a:pt x="1286" y="15870"/>
                        <a:pt x="1310" y="15857"/>
                      </a:cubicBezTo>
                      <a:cubicBezTo>
                        <a:pt x="1334" y="15844"/>
                        <a:pt x="1363" y="15853"/>
                        <a:pt x="1376" y="15877"/>
                      </a:cubicBezTo>
                      <a:cubicBezTo>
                        <a:pt x="1417" y="15952"/>
                        <a:pt x="1459" y="16029"/>
                        <a:pt x="1502" y="16103"/>
                      </a:cubicBezTo>
                      <a:cubicBezTo>
                        <a:pt x="1516" y="16127"/>
                        <a:pt x="1507" y="16157"/>
                        <a:pt x="1484" y="16170"/>
                      </a:cubicBezTo>
                      <a:cubicBezTo>
                        <a:pt x="1476" y="16175"/>
                        <a:pt x="1468" y="16177"/>
                        <a:pt x="1460" y="16177"/>
                      </a:cubicBezTo>
                      <a:close/>
                      <a:moveTo>
                        <a:pt x="19915" y="16552"/>
                      </a:moveTo>
                      <a:cubicBezTo>
                        <a:pt x="19906" y="16552"/>
                        <a:pt x="19897" y="16550"/>
                        <a:pt x="19889" y="16545"/>
                      </a:cubicBezTo>
                      <a:cubicBezTo>
                        <a:pt x="19866" y="16531"/>
                        <a:pt x="19859" y="16500"/>
                        <a:pt x="19874" y="16477"/>
                      </a:cubicBezTo>
                      <a:cubicBezTo>
                        <a:pt x="19919" y="16404"/>
                        <a:pt x="19965" y="16330"/>
                        <a:pt x="20009" y="16255"/>
                      </a:cubicBezTo>
                      <a:cubicBezTo>
                        <a:pt x="20023" y="16232"/>
                        <a:pt x="20053" y="16224"/>
                        <a:pt x="20076" y="16238"/>
                      </a:cubicBezTo>
                      <a:cubicBezTo>
                        <a:pt x="20100" y="16252"/>
                        <a:pt x="20107" y="16282"/>
                        <a:pt x="20093" y="16305"/>
                      </a:cubicBezTo>
                      <a:cubicBezTo>
                        <a:pt x="20049" y="16380"/>
                        <a:pt x="20003" y="16456"/>
                        <a:pt x="19957" y="16529"/>
                      </a:cubicBezTo>
                      <a:cubicBezTo>
                        <a:pt x="19947" y="16544"/>
                        <a:pt x="19931" y="16552"/>
                        <a:pt x="19915" y="16552"/>
                      </a:cubicBezTo>
                      <a:close/>
                      <a:moveTo>
                        <a:pt x="1729" y="16623"/>
                      </a:moveTo>
                      <a:cubicBezTo>
                        <a:pt x="1713" y="16623"/>
                        <a:pt x="1697" y="16615"/>
                        <a:pt x="1688" y="16600"/>
                      </a:cubicBezTo>
                      <a:cubicBezTo>
                        <a:pt x="1641" y="16527"/>
                        <a:pt x="1595" y="16452"/>
                        <a:pt x="1550" y="16378"/>
                      </a:cubicBezTo>
                      <a:cubicBezTo>
                        <a:pt x="1536" y="16354"/>
                        <a:pt x="1543" y="16324"/>
                        <a:pt x="1566" y="16310"/>
                      </a:cubicBezTo>
                      <a:cubicBezTo>
                        <a:pt x="1589" y="16296"/>
                        <a:pt x="1620" y="16304"/>
                        <a:pt x="1634" y="16327"/>
                      </a:cubicBezTo>
                      <a:cubicBezTo>
                        <a:pt x="1678" y="16401"/>
                        <a:pt x="1724" y="16475"/>
                        <a:pt x="1770" y="16547"/>
                      </a:cubicBezTo>
                      <a:cubicBezTo>
                        <a:pt x="1785" y="16570"/>
                        <a:pt x="1778" y="16601"/>
                        <a:pt x="1755" y="16615"/>
                      </a:cubicBezTo>
                      <a:cubicBezTo>
                        <a:pt x="1747" y="16620"/>
                        <a:pt x="1738" y="16623"/>
                        <a:pt x="1729" y="16623"/>
                      </a:cubicBezTo>
                      <a:close/>
                      <a:moveTo>
                        <a:pt x="19627" y="16988"/>
                      </a:moveTo>
                      <a:cubicBezTo>
                        <a:pt x="19617" y="16988"/>
                        <a:pt x="19607" y="16986"/>
                        <a:pt x="19599" y="16980"/>
                      </a:cubicBezTo>
                      <a:cubicBezTo>
                        <a:pt x="19577" y="16964"/>
                        <a:pt x="19571" y="16934"/>
                        <a:pt x="19587" y="16912"/>
                      </a:cubicBezTo>
                      <a:cubicBezTo>
                        <a:pt x="19636" y="16841"/>
                        <a:pt x="19685" y="16769"/>
                        <a:pt x="19733" y="16696"/>
                      </a:cubicBezTo>
                      <a:cubicBezTo>
                        <a:pt x="19748" y="16674"/>
                        <a:pt x="19778" y="16667"/>
                        <a:pt x="19801" y="16682"/>
                      </a:cubicBezTo>
                      <a:cubicBezTo>
                        <a:pt x="19823" y="16697"/>
                        <a:pt x="19829" y="16728"/>
                        <a:pt x="19814" y="16750"/>
                      </a:cubicBezTo>
                      <a:cubicBezTo>
                        <a:pt x="19766" y="16823"/>
                        <a:pt x="19716" y="16896"/>
                        <a:pt x="19667" y="16967"/>
                      </a:cubicBezTo>
                      <a:cubicBezTo>
                        <a:pt x="19657" y="16981"/>
                        <a:pt x="19642" y="16988"/>
                        <a:pt x="19627" y="16988"/>
                      </a:cubicBezTo>
                      <a:close/>
                      <a:moveTo>
                        <a:pt x="2020" y="17055"/>
                      </a:moveTo>
                      <a:cubicBezTo>
                        <a:pt x="2005" y="17055"/>
                        <a:pt x="1990" y="17048"/>
                        <a:pt x="1980" y="17035"/>
                      </a:cubicBezTo>
                      <a:cubicBezTo>
                        <a:pt x="1930" y="16964"/>
                        <a:pt x="1880" y="16891"/>
                        <a:pt x="1831" y="16819"/>
                      </a:cubicBezTo>
                      <a:cubicBezTo>
                        <a:pt x="1816" y="16797"/>
                        <a:pt x="1822" y="16766"/>
                        <a:pt x="1845" y="16751"/>
                      </a:cubicBezTo>
                      <a:cubicBezTo>
                        <a:pt x="1867" y="16736"/>
                        <a:pt x="1898" y="16742"/>
                        <a:pt x="1913" y="16764"/>
                      </a:cubicBezTo>
                      <a:cubicBezTo>
                        <a:pt x="1961" y="16836"/>
                        <a:pt x="2010" y="16908"/>
                        <a:pt x="2060" y="16978"/>
                      </a:cubicBezTo>
                      <a:cubicBezTo>
                        <a:pt x="2076" y="17000"/>
                        <a:pt x="2070" y="17031"/>
                        <a:pt x="2048" y="17046"/>
                      </a:cubicBezTo>
                      <a:cubicBezTo>
                        <a:pt x="2040" y="17052"/>
                        <a:pt x="2030" y="17055"/>
                        <a:pt x="2020" y="17055"/>
                      </a:cubicBezTo>
                      <a:close/>
                      <a:moveTo>
                        <a:pt x="19318" y="17410"/>
                      </a:moveTo>
                      <a:cubicBezTo>
                        <a:pt x="19307" y="17410"/>
                        <a:pt x="19297" y="17407"/>
                        <a:pt x="19288" y="17400"/>
                      </a:cubicBezTo>
                      <a:cubicBezTo>
                        <a:pt x="19266" y="17383"/>
                        <a:pt x="19262" y="17352"/>
                        <a:pt x="19279" y="17331"/>
                      </a:cubicBezTo>
                      <a:cubicBezTo>
                        <a:pt x="19332" y="17263"/>
                        <a:pt x="19384" y="17193"/>
                        <a:pt x="19435" y="17123"/>
                      </a:cubicBezTo>
                      <a:cubicBezTo>
                        <a:pt x="19451" y="17101"/>
                        <a:pt x="19482" y="17097"/>
                        <a:pt x="19504" y="17113"/>
                      </a:cubicBezTo>
                      <a:cubicBezTo>
                        <a:pt x="19526" y="17129"/>
                        <a:pt x="19530" y="17159"/>
                        <a:pt x="19514" y="17181"/>
                      </a:cubicBezTo>
                      <a:cubicBezTo>
                        <a:pt x="19463" y="17251"/>
                        <a:pt x="19410" y="17322"/>
                        <a:pt x="19356" y="17391"/>
                      </a:cubicBezTo>
                      <a:cubicBezTo>
                        <a:pt x="19347" y="17403"/>
                        <a:pt x="19332" y="17410"/>
                        <a:pt x="19318" y="17410"/>
                      </a:cubicBezTo>
                      <a:close/>
                      <a:moveTo>
                        <a:pt x="2332" y="17474"/>
                      </a:moveTo>
                      <a:cubicBezTo>
                        <a:pt x="2317" y="17474"/>
                        <a:pt x="2303" y="17467"/>
                        <a:pt x="2293" y="17455"/>
                      </a:cubicBezTo>
                      <a:cubicBezTo>
                        <a:pt x="2239" y="17386"/>
                        <a:pt x="2186" y="17316"/>
                        <a:pt x="2134" y="17247"/>
                      </a:cubicBezTo>
                      <a:cubicBezTo>
                        <a:pt x="2118" y="17225"/>
                        <a:pt x="2122" y="17194"/>
                        <a:pt x="2144" y="17178"/>
                      </a:cubicBezTo>
                      <a:cubicBezTo>
                        <a:pt x="2166" y="17162"/>
                        <a:pt x="2196" y="17166"/>
                        <a:pt x="2213" y="17188"/>
                      </a:cubicBezTo>
                      <a:cubicBezTo>
                        <a:pt x="2264" y="17257"/>
                        <a:pt x="2317" y="17326"/>
                        <a:pt x="2370" y="17394"/>
                      </a:cubicBezTo>
                      <a:cubicBezTo>
                        <a:pt x="2387" y="17416"/>
                        <a:pt x="2383" y="17447"/>
                        <a:pt x="2362" y="17463"/>
                      </a:cubicBezTo>
                      <a:cubicBezTo>
                        <a:pt x="2353" y="17470"/>
                        <a:pt x="2342" y="17474"/>
                        <a:pt x="2332" y="17474"/>
                      </a:cubicBezTo>
                      <a:close/>
                      <a:moveTo>
                        <a:pt x="18988" y="17816"/>
                      </a:moveTo>
                      <a:cubicBezTo>
                        <a:pt x="18977" y="17816"/>
                        <a:pt x="18966" y="17812"/>
                        <a:pt x="18957" y="17804"/>
                      </a:cubicBezTo>
                      <a:cubicBezTo>
                        <a:pt x="18936" y="17787"/>
                        <a:pt x="18934" y="17756"/>
                        <a:pt x="18951" y="17735"/>
                      </a:cubicBezTo>
                      <a:cubicBezTo>
                        <a:pt x="19007" y="17669"/>
                        <a:pt x="19063" y="17602"/>
                        <a:pt x="19117" y="17535"/>
                      </a:cubicBezTo>
                      <a:cubicBezTo>
                        <a:pt x="19135" y="17514"/>
                        <a:pt x="19165" y="17511"/>
                        <a:pt x="19186" y="17528"/>
                      </a:cubicBezTo>
                      <a:cubicBezTo>
                        <a:pt x="19207" y="17545"/>
                        <a:pt x="19211" y="17576"/>
                        <a:pt x="19194" y="17597"/>
                      </a:cubicBezTo>
                      <a:cubicBezTo>
                        <a:pt x="19139" y="17664"/>
                        <a:pt x="19082" y="17732"/>
                        <a:pt x="19026" y="17799"/>
                      </a:cubicBezTo>
                      <a:cubicBezTo>
                        <a:pt x="19016" y="17810"/>
                        <a:pt x="19002" y="17816"/>
                        <a:pt x="18988" y="17816"/>
                      </a:cubicBezTo>
                      <a:close/>
                      <a:moveTo>
                        <a:pt x="2663" y="17876"/>
                      </a:moveTo>
                      <a:cubicBezTo>
                        <a:pt x="2650" y="17876"/>
                        <a:pt x="2636" y="17871"/>
                        <a:pt x="2626" y="17859"/>
                      </a:cubicBezTo>
                      <a:cubicBezTo>
                        <a:pt x="2569" y="17793"/>
                        <a:pt x="2512" y="17726"/>
                        <a:pt x="2457" y="17659"/>
                      </a:cubicBezTo>
                      <a:cubicBezTo>
                        <a:pt x="2440" y="17638"/>
                        <a:pt x="2443" y="17607"/>
                        <a:pt x="2464" y="17590"/>
                      </a:cubicBezTo>
                      <a:cubicBezTo>
                        <a:pt x="2485" y="17573"/>
                        <a:pt x="2516" y="17576"/>
                        <a:pt x="2533" y="17597"/>
                      </a:cubicBezTo>
                      <a:cubicBezTo>
                        <a:pt x="2587" y="17663"/>
                        <a:pt x="2644" y="17730"/>
                        <a:pt x="2700" y="17795"/>
                      </a:cubicBezTo>
                      <a:cubicBezTo>
                        <a:pt x="2718" y="17816"/>
                        <a:pt x="2716" y="17847"/>
                        <a:pt x="2695" y="17865"/>
                      </a:cubicBezTo>
                      <a:cubicBezTo>
                        <a:pt x="2686" y="17873"/>
                        <a:pt x="2675" y="17876"/>
                        <a:pt x="2663" y="17876"/>
                      </a:cubicBezTo>
                      <a:close/>
                      <a:moveTo>
                        <a:pt x="18640" y="18205"/>
                      </a:moveTo>
                      <a:cubicBezTo>
                        <a:pt x="18628" y="18205"/>
                        <a:pt x="18616" y="18201"/>
                        <a:pt x="18607" y="18192"/>
                      </a:cubicBezTo>
                      <a:cubicBezTo>
                        <a:pt x="18587" y="18173"/>
                        <a:pt x="18586" y="18142"/>
                        <a:pt x="18605" y="18123"/>
                      </a:cubicBezTo>
                      <a:cubicBezTo>
                        <a:pt x="18664" y="18059"/>
                        <a:pt x="18723" y="17995"/>
                        <a:pt x="18780" y="17931"/>
                      </a:cubicBezTo>
                      <a:cubicBezTo>
                        <a:pt x="18798" y="17911"/>
                        <a:pt x="18829" y="17909"/>
                        <a:pt x="18849" y="17927"/>
                      </a:cubicBezTo>
                      <a:cubicBezTo>
                        <a:pt x="18870" y="17945"/>
                        <a:pt x="18871" y="17976"/>
                        <a:pt x="18853" y="17996"/>
                      </a:cubicBezTo>
                      <a:cubicBezTo>
                        <a:pt x="18796" y="18061"/>
                        <a:pt x="18736" y="18126"/>
                        <a:pt x="18676" y="18190"/>
                      </a:cubicBezTo>
                      <a:cubicBezTo>
                        <a:pt x="18666" y="18200"/>
                        <a:pt x="18653" y="18205"/>
                        <a:pt x="18640" y="18205"/>
                      </a:cubicBezTo>
                      <a:close/>
                      <a:moveTo>
                        <a:pt x="3014" y="18263"/>
                      </a:moveTo>
                      <a:cubicBezTo>
                        <a:pt x="3001" y="18263"/>
                        <a:pt x="2988" y="18258"/>
                        <a:pt x="2979" y="18248"/>
                      </a:cubicBezTo>
                      <a:cubicBezTo>
                        <a:pt x="2919" y="18185"/>
                        <a:pt x="2859" y="18120"/>
                        <a:pt x="2800" y="18056"/>
                      </a:cubicBezTo>
                      <a:cubicBezTo>
                        <a:pt x="2782" y="18036"/>
                        <a:pt x="2783" y="18005"/>
                        <a:pt x="2803" y="17987"/>
                      </a:cubicBezTo>
                      <a:cubicBezTo>
                        <a:pt x="2824" y="17968"/>
                        <a:pt x="2854" y="17970"/>
                        <a:pt x="2873" y="17990"/>
                      </a:cubicBezTo>
                      <a:cubicBezTo>
                        <a:pt x="2931" y="18054"/>
                        <a:pt x="2990" y="18118"/>
                        <a:pt x="3050" y="18180"/>
                      </a:cubicBezTo>
                      <a:cubicBezTo>
                        <a:pt x="3068" y="18200"/>
                        <a:pt x="3067" y="18231"/>
                        <a:pt x="3048" y="18249"/>
                      </a:cubicBezTo>
                      <a:cubicBezTo>
                        <a:pt x="3038" y="18258"/>
                        <a:pt x="3026" y="18263"/>
                        <a:pt x="3014" y="18263"/>
                      </a:cubicBezTo>
                      <a:close/>
                      <a:moveTo>
                        <a:pt x="18274" y="18577"/>
                      </a:moveTo>
                      <a:cubicBezTo>
                        <a:pt x="18261" y="18577"/>
                        <a:pt x="18248" y="18572"/>
                        <a:pt x="18239" y="18562"/>
                      </a:cubicBezTo>
                      <a:cubicBezTo>
                        <a:pt x="18220" y="18543"/>
                        <a:pt x="18220" y="18512"/>
                        <a:pt x="18240" y="18493"/>
                      </a:cubicBezTo>
                      <a:cubicBezTo>
                        <a:pt x="18302" y="18433"/>
                        <a:pt x="18364" y="18372"/>
                        <a:pt x="18425" y="18310"/>
                      </a:cubicBezTo>
                      <a:cubicBezTo>
                        <a:pt x="18443" y="18291"/>
                        <a:pt x="18475" y="18290"/>
                        <a:pt x="18494" y="18309"/>
                      </a:cubicBezTo>
                      <a:cubicBezTo>
                        <a:pt x="18513" y="18328"/>
                        <a:pt x="18513" y="18359"/>
                        <a:pt x="18494" y="18379"/>
                      </a:cubicBezTo>
                      <a:cubicBezTo>
                        <a:pt x="18433" y="18441"/>
                        <a:pt x="18370" y="18503"/>
                        <a:pt x="18308" y="18563"/>
                      </a:cubicBezTo>
                      <a:cubicBezTo>
                        <a:pt x="18299" y="18573"/>
                        <a:pt x="18286" y="18577"/>
                        <a:pt x="18274" y="18577"/>
                      </a:cubicBezTo>
                      <a:close/>
                      <a:moveTo>
                        <a:pt x="3383" y="18632"/>
                      </a:moveTo>
                      <a:cubicBezTo>
                        <a:pt x="3371" y="18632"/>
                        <a:pt x="3359" y="18628"/>
                        <a:pt x="3349" y="18619"/>
                      </a:cubicBezTo>
                      <a:cubicBezTo>
                        <a:pt x="3286" y="18558"/>
                        <a:pt x="3223" y="18497"/>
                        <a:pt x="3162" y="18435"/>
                      </a:cubicBezTo>
                      <a:cubicBezTo>
                        <a:pt x="3143" y="18416"/>
                        <a:pt x="3143" y="18385"/>
                        <a:pt x="3162" y="18366"/>
                      </a:cubicBezTo>
                      <a:cubicBezTo>
                        <a:pt x="3181" y="18347"/>
                        <a:pt x="3212" y="18347"/>
                        <a:pt x="3231" y="18366"/>
                      </a:cubicBezTo>
                      <a:cubicBezTo>
                        <a:pt x="3292" y="18427"/>
                        <a:pt x="3354" y="18488"/>
                        <a:pt x="3417" y="18548"/>
                      </a:cubicBezTo>
                      <a:cubicBezTo>
                        <a:pt x="3437" y="18566"/>
                        <a:pt x="3437" y="18597"/>
                        <a:pt x="3419" y="18617"/>
                      </a:cubicBezTo>
                      <a:cubicBezTo>
                        <a:pt x="3409" y="18627"/>
                        <a:pt x="3396" y="18632"/>
                        <a:pt x="3383" y="18632"/>
                      </a:cubicBezTo>
                      <a:close/>
                      <a:moveTo>
                        <a:pt x="17890" y="18931"/>
                      </a:moveTo>
                      <a:cubicBezTo>
                        <a:pt x="17877" y="18931"/>
                        <a:pt x="17863" y="18925"/>
                        <a:pt x="17853" y="18914"/>
                      </a:cubicBezTo>
                      <a:cubicBezTo>
                        <a:pt x="17836" y="18894"/>
                        <a:pt x="17838" y="18863"/>
                        <a:pt x="17858" y="18845"/>
                      </a:cubicBezTo>
                      <a:cubicBezTo>
                        <a:pt x="17923" y="18788"/>
                        <a:pt x="17988" y="18730"/>
                        <a:pt x="18051" y="18671"/>
                      </a:cubicBezTo>
                      <a:cubicBezTo>
                        <a:pt x="18071" y="18653"/>
                        <a:pt x="18102" y="18654"/>
                        <a:pt x="18120" y="18674"/>
                      </a:cubicBezTo>
                      <a:cubicBezTo>
                        <a:pt x="18139" y="18694"/>
                        <a:pt x="18137" y="18725"/>
                        <a:pt x="18117" y="18743"/>
                      </a:cubicBezTo>
                      <a:cubicBezTo>
                        <a:pt x="18054" y="18802"/>
                        <a:pt x="17988" y="18861"/>
                        <a:pt x="17923" y="18919"/>
                      </a:cubicBezTo>
                      <a:cubicBezTo>
                        <a:pt x="17913" y="18927"/>
                        <a:pt x="17902" y="18931"/>
                        <a:pt x="17890" y="18931"/>
                      </a:cubicBezTo>
                      <a:close/>
                      <a:moveTo>
                        <a:pt x="3770" y="18983"/>
                      </a:moveTo>
                      <a:cubicBezTo>
                        <a:pt x="3758" y="18983"/>
                        <a:pt x="3747" y="18979"/>
                        <a:pt x="3738" y="18971"/>
                      </a:cubicBezTo>
                      <a:cubicBezTo>
                        <a:pt x="3671" y="18914"/>
                        <a:pt x="3605" y="18855"/>
                        <a:pt x="3541" y="18797"/>
                      </a:cubicBezTo>
                      <a:cubicBezTo>
                        <a:pt x="3521" y="18779"/>
                        <a:pt x="3520" y="18748"/>
                        <a:pt x="3538" y="18728"/>
                      </a:cubicBezTo>
                      <a:cubicBezTo>
                        <a:pt x="3556" y="18708"/>
                        <a:pt x="3587" y="18707"/>
                        <a:pt x="3607" y="18725"/>
                      </a:cubicBezTo>
                      <a:cubicBezTo>
                        <a:pt x="3671" y="18782"/>
                        <a:pt x="3736" y="18840"/>
                        <a:pt x="3802" y="18897"/>
                      </a:cubicBezTo>
                      <a:cubicBezTo>
                        <a:pt x="3822" y="18915"/>
                        <a:pt x="3825" y="18946"/>
                        <a:pt x="3807" y="18966"/>
                      </a:cubicBezTo>
                      <a:cubicBezTo>
                        <a:pt x="3797" y="18978"/>
                        <a:pt x="3784" y="18983"/>
                        <a:pt x="3770" y="18983"/>
                      </a:cubicBezTo>
                      <a:close/>
                      <a:moveTo>
                        <a:pt x="17490" y="19266"/>
                      </a:moveTo>
                      <a:cubicBezTo>
                        <a:pt x="17475" y="19266"/>
                        <a:pt x="17461" y="19259"/>
                        <a:pt x="17452" y="19247"/>
                      </a:cubicBezTo>
                      <a:cubicBezTo>
                        <a:pt x="17435" y="19226"/>
                        <a:pt x="17438" y="19195"/>
                        <a:pt x="17459" y="19178"/>
                      </a:cubicBezTo>
                      <a:cubicBezTo>
                        <a:pt x="17526" y="19125"/>
                        <a:pt x="17594" y="19070"/>
                        <a:pt x="17661" y="19014"/>
                      </a:cubicBezTo>
                      <a:cubicBezTo>
                        <a:pt x="17681" y="18997"/>
                        <a:pt x="17712" y="19000"/>
                        <a:pt x="17730" y="19020"/>
                      </a:cubicBezTo>
                      <a:cubicBezTo>
                        <a:pt x="17747" y="19041"/>
                        <a:pt x="17744" y="19072"/>
                        <a:pt x="17723" y="19089"/>
                      </a:cubicBezTo>
                      <a:cubicBezTo>
                        <a:pt x="17656" y="19145"/>
                        <a:pt x="17588" y="19201"/>
                        <a:pt x="17520" y="19255"/>
                      </a:cubicBezTo>
                      <a:cubicBezTo>
                        <a:pt x="17511" y="19262"/>
                        <a:pt x="17501" y="19266"/>
                        <a:pt x="17490" y="19266"/>
                      </a:cubicBezTo>
                      <a:close/>
                      <a:moveTo>
                        <a:pt x="4173" y="19315"/>
                      </a:moveTo>
                      <a:cubicBezTo>
                        <a:pt x="4163" y="19315"/>
                        <a:pt x="4152" y="19312"/>
                        <a:pt x="4143" y="19305"/>
                      </a:cubicBezTo>
                      <a:cubicBezTo>
                        <a:pt x="4074" y="19251"/>
                        <a:pt x="4005" y="19196"/>
                        <a:pt x="3938" y="19141"/>
                      </a:cubicBezTo>
                      <a:cubicBezTo>
                        <a:pt x="3917" y="19123"/>
                        <a:pt x="3915" y="19093"/>
                        <a:pt x="3932" y="19072"/>
                      </a:cubicBezTo>
                      <a:cubicBezTo>
                        <a:pt x="3949" y="19051"/>
                        <a:pt x="3980" y="19048"/>
                        <a:pt x="4001" y="19065"/>
                      </a:cubicBezTo>
                      <a:cubicBezTo>
                        <a:pt x="4067" y="19120"/>
                        <a:pt x="4135" y="19174"/>
                        <a:pt x="4203" y="19228"/>
                      </a:cubicBezTo>
                      <a:cubicBezTo>
                        <a:pt x="4225" y="19245"/>
                        <a:pt x="4228" y="19275"/>
                        <a:pt x="4212" y="19297"/>
                      </a:cubicBezTo>
                      <a:cubicBezTo>
                        <a:pt x="4202" y="19309"/>
                        <a:pt x="4188" y="19315"/>
                        <a:pt x="4173" y="19315"/>
                      </a:cubicBezTo>
                      <a:close/>
                      <a:moveTo>
                        <a:pt x="17074" y="19580"/>
                      </a:moveTo>
                      <a:cubicBezTo>
                        <a:pt x="17059" y="19580"/>
                        <a:pt x="17044" y="19573"/>
                        <a:pt x="17034" y="19560"/>
                      </a:cubicBezTo>
                      <a:cubicBezTo>
                        <a:pt x="17018" y="19538"/>
                        <a:pt x="17023" y="19508"/>
                        <a:pt x="17045" y="19492"/>
                      </a:cubicBezTo>
                      <a:cubicBezTo>
                        <a:pt x="17115" y="19441"/>
                        <a:pt x="17186" y="19389"/>
                        <a:pt x="17254" y="19338"/>
                      </a:cubicBezTo>
                      <a:cubicBezTo>
                        <a:pt x="17276" y="19321"/>
                        <a:pt x="17306" y="19325"/>
                        <a:pt x="17323" y="19347"/>
                      </a:cubicBezTo>
                      <a:cubicBezTo>
                        <a:pt x="17339" y="19369"/>
                        <a:pt x="17335" y="19399"/>
                        <a:pt x="17313" y="19416"/>
                      </a:cubicBezTo>
                      <a:cubicBezTo>
                        <a:pt x="17244" y="19468"/>
                        <a:pt x="17173" y="19520"/>
                        <a:pt x="17103" y="19571"/>
                      </a:cubicBezTo>
                      <a:cubicBezTo>
                        <a:pt x="17094" y="19577"/>
                        <a:pt x="17084" y="19580"/>
                        <a:pt x="17074" y="19580"/>
                      </a:cubicBezTo>
                      <a:close/>
                      <a:moveTo>
                        <a:pt x="4592" y="19628"/>
                      </a:moveTo>
                      <a:cubicBezTo>
                        <a:pt x="4582" y="19628"/>
                        <a:pt x="4572" y="19625"/>
                        <a:pt x="4564" y="19619"/>
                      </a:cubicBezTo>
                      <a:cubicBezTo>
                        <a:pt x="4493" y="19569"/>
                        <a:pt x="4422" y="19517"/>
                        <a:pt x="4351" y="19464"/>
                      </a:cubicBezTo>
                      <a:cubicBezTo>
                        <a:pt x="4330" y="19448"/>
                        <a:pt x="4325" y="19418"/>
                        <a:pt x="4341" y="19396"/>
                      </a:cubicBezTo>
                      <a:cubicBezTo>
                        <a:pt x="4358" y="19374"/>
                        <a:pt x="4388" y="19370"/>
                        <a:pt x="4410" y="19386"/>
                      </a:cubicBezTo>
                      <a:cubicBezTo>
                        <a:pt x="4480" y="19438"/>
                        <a:pt x="4550" y="19489"/>
                        <a:pt x="4620" y="19539"/>
                      </a:cubicBezTo>
                      <a:cubicBezTo>
                        <a:pt x="4643" y="19555"/>
                        <a:pt x="4648" y="19585"/>
                        <a:pt x="4632" y="19607"/>
                      </a:cubicBezTo>
                      <a:cubicBezTo>
                        <a:pt x="4623" y="19621"/>
                        <a:pt x="4607" y="19628"/>
                        <a:pt x="4592" y="19628"/>
                      </a:cubicBezTo>
                      <a:close/>
                      <a:moveTo>
                        <a:pt x="16644" y="19875"/>
                      </a:moveTo>
                      <a:cubicBezTo>
                        <a:pt x="16628" y="19875"/>
                        <a:pt x="16612" y="19867"/>
                        <a:pt x="16603" y="19852"/>
                      </a:cubicBezTo>
                      <a:cubicBezTo>
                        <a:pt x="16588" y="19830"/>
                        <a:pt x="16594" y="19799"/>
                        <a:pt x="16617" y="19785"/>
                      </a:cubicBezTo>
                      <a:cubicBezTo>
                        <a:pt x="16689" y="19738"/>
                        <a:pt x="16762" y="19689"/>
                        <a:pt x="16833" y="19641"/>
                      </a:cubicBezTo>
                      <a:cubicBezTo>
                        <a:pt x="16855" y="19626"/>
                        <a:pt x="16886" y="19631"/>
                        <a:pt x="16901" y="19654"/>
                      </a:cubicBezTo>
                      <a:cubicBezTo>
                        <a:pt x="16916" y="19676"/>
                        <a:pt x="16911" y="19706"/>
                        <a:pt x="16888" y="19722"/>
                      </a:cubicBezTo>
                      <a:cubicBezTo>
                        <a:pt x="16817" y="19771"/>
                        <a:pt x="16743" y="19819"/>
                        <a:pt x="16670" y="19867"/>
                      </a:cubicBezTo>
                      <a:cubicBezTo>
                        <a:pt x="16662" y="19872"/>
                        <a:pt x="16653" y="19875"/>
                        <a:pt x="16644" y="19875"/>
                      </a:cubicBezTo>
                      <a:close/>
                      <a:moveTo>
                        <a:pt x="5026" y="19920"/>
                      </a:moveTo>
                      <a:cubicBezTo>
                        <a:pt x="5017" y="19920"/>
                        <a:pt x="5008" y="19917"/>
                        <a:pt x="5000" y="19912"/>
                      </a:cubicBezTo>
                      <a:cubicBezTo>
                        <a:pt x="4926" y="19865"/>
                        <a:pt x="4852" y="19817"/>
                        <a:pt x="4780" y="19768"/>
                      </a:cubicBezTo>
                      <a:cubicBezTo>
                        <a:pt x="4758" y="19753"/>
                        <a:pt x="4752" y="19722"/>
                        <a:pt x="4767" y="19700"/>
                      </a:cubicBezTo>
                      <a:cubicBezTo>
                        <a:pt x="4782" y="19678"/>
                        <a:pt x="4812" y="19672"/>
                        <a:pt x="4835" y="19687"/>
                      </a:cubicBezTo>
                      <a:cubicBezTo>
                        <a:pt x="4906" y="19735"/>
                        <a:pt x="4980" y="19783"/>
                        <a:pt x="5052" y="19829"/>
                      </a:cubicBezTo>
                      <a:cubicBezTo>
                        <a:pt x="5075" y="19844"/>
                        <a:pt x="5082" y="19874"/>
                        <a:pt x="5067" y="19897"/>
                      </a:cubicBezTo>
                      <a:cubicBezTo>
                        <a:pt x="5058" y="19912"/>
                        <a:pt x="5042" y="19920"/>
                        <a:pt x="5026" y="19920"/>
                      </a:cubicBezTo>
                      <a:close/>
                      <a:moveTo>
                        <a:pt x="16200" y="20148"/>
                      </a:moveTo>
                      <a:cubicBezTo>
                        <a:pt x="16183" y="20148"/>
                        <a:pt x="16166" y="20139"/>
                        <a:pt x="16157" y="20123"/>
                      </a:cubicBezTo>
                      <a:cubicBezTo>
                        <a:pt x="16144" y="20100"/>
                        <a:pt x="16152" y="20070"/>
                        <a:pt x="16175" y="20056"/>
                      </a:cubicBezTo>
                      <a:cubicBezTo>
                        <a:pt x="16249" y="20013"/>
                        <a:pt x="16324" y="19968"/>
                        <a:pt x="16398" y="19923"/>
                      </a:cubicBezTo>
                      <a:cubicBezTo>
                        <a:pt x="16421" y="19909"/>
                        <a:pt x="16451" y="19916"/>
                        <a:pt x="16465" y="19939"/>
                      </a:cubicBezTo>
                      <a:cubicBezTo>
                        <a:pt x="16479" y="19962"/>
                        <a:pt x="16472" y="19992"/>
                        <a:pt x="16449" y="20007"/>
                      </a:cubicBezTo>
                      <a:cubicBezTo>
                        <a:pt x="16375" y="20052"/>
                        <a:pt x="16299" y="20097"/>
                        <a:pt x="16224" y="20141"/>
                      </a:cubicBezTo>
                      <a:cubicBezTo>
                        <a:pt x="16216" y="20146"/>
                        <a:pt x="16208" y="20148"/>
                        <a:pt x="16200" y="20148"/>
                      </a:cubicBezTo>
                      <a:close/>
                      <a:moveTo>
                        <a:pt x="5474" y="20190"/>
                      </a:moveTo>
                      <a:cubicBezTo>
                        <a:pt x="5465" y="20190"/>
                        <a:pt x="5457" y="20188"/>
                        <a:pt x="5449" y="20184"/>
                      </a:cubicBezTo>
                      <a:cubicBezTo>
                        <a:pt x="5374" y="20140"/>
                        <a:pt x="5298" y="20096"/>
                        <a:pt x="5223" y="20050"/>
                      </a:cubicBezTo>
                      <a:cubicBezTo>
                        <a:pt x="5200" y="20036"/>
                        <a:pt x="5192" y="20006"/>
                        <a:pt x="5206" y="19983"/>
                      </a:cubicBezTo>
                      <a:cubicBezTo>
                        <a:pt x="5220" y="19960"/>
                        <a:pt x="5250" y="19953"/>
                        <a:pt x="5273" y="19967"/>
                      </a:cubicBezTo>
                      <a:cubicBezTo>
                        <a:pt x="5348" y="20011"/>
                        <a:pt x="5423" y="20056"/>
                        <a:pt x="5498" y="20099"/>
                      </a:cubicBezTo>
                      <a:cubicBezTo>
                        <a:pt x="5521" y="20112"/>
                        <a:pt x="5530" y="20142"/>
                        <a:pt x="5516" y="20165"/>
                      </a:cubicBezTo>
                      <a:cubicBezTo>
                        <a:pt x="5507" y="20181"/>
                        <a:pt x="5491" y="20190"/>
                        <a:pt x="5474" y="20190"/>
                      </a:cubicBezTo>
                      <a:close/>
                      <a:moveTo>
                        <a:pt x="15743" y="20399"/>
                      </a:moveTo>
                      <a:cubicBezTo>
                        <a:pt x="15725" y="20399"/>
                        <a:pt x="15708" y="20389"/>
                        <a:pt x="15700" y="20372"/>
                      </a:cubicBezTo>
                      <a:cubicBezTo>
                        <a:pt x="15687" y="20348"/>
                        <a:pt x="15697" y="20319"/>
                        <a:pt x="15721" y="20306"/>
                      </a:cubicBezTo>
                      <a:cubicBezTo>
                        <a:pt x="15797" y="20267"/>
                        <a:pt x="15874" y="20225"/>
                        <a:pt x="15949" y="20184"/>
                      </a:cubicBezTo>
                      <a:cubicBezTo>
                        <a:pt x="15973" y="20171"/>
                        <a:pt x="16003" y="20180"/>
                        <a:pt x="16016" y="20203"/>
                      </a:cubicBezTo>
                      <a:cubicBezTo>
                        <a:pt x="16029" y="20227"/>
                        <a:pt x="16020" y="20257"/>
                        <a:pt x="15996" y="20270"/>
                      </a:cubicBezTo>
                      <a:cubicBezTo>
                        <a:pt x="15921" y="20312"/>
                        <a:pt x="15843" y="20353"/>
                        <a:pt x="15766" y="20393"/>
                      </a:cubicBezTo>
                      <a:cubicBezTo>
                        <a:pt x="15758" y="20397"/>
                        <a:pt x="15751" y="20399"/>
                        <a:pt x="15743" y="20399"/>
                      </a:cubicBezTo>
                      <a:close/>
                      <a:moveTo>
                        <a:pt x="5934" y="20438"/>
                      </a:moveTo>
                      <a:cubicBezTo>
                        <a:pt x="5927" y="20438"/>
                        <a:pt x="5919" y="20437"/>
                        <a:pt x="5912" y="20433"/>
                      </a:cubicBezTo>
                      <a:cubicBezTo>
                        <a:pt x="5835" y="20394"/>
                        <a:pt x="5756" y="20353"/>
                        <a:pt x="5679" y="20311"/>
                      </a:cubicBezTo>
                      <a:cubicBezTo>
                        <a:pt x="5655" y="20298"/>
                        <a:pt x="5646" y="20269"/>
                        <a:pt x="5659" y="20245"/>
                      </a:cubicBezTo>
                      <a:cubicBezTo>
                        <a:pt x="5672" y="20221"/>
                        <a:pt x="5702" y="20212"/>
                        <a:pt x="5726" y="20225"/>
                      </a:cubicBezTo>
                      <a:cubicBezTo>
                        <a:pt x="5802" y="20266"/>
                        <a:pt x="5880" y="20307"/>
                        <a:pt x="5956" y="20346"/>
                      </a:cubicBezTo>
                      <a:cubicBezTo>
                        <a:pt x="5980" y="20358"/>
                        <a:pt x="5990" y="20388"/>
                        <a:pt x="5978" y="20412"/>
                      </a:cubicBezTo>
                      <a:cubicBezTo>
                        <a:pt x="5969" y="20429"/>
                        <a:pt x="5952" y="20438"/>
                        <a:pt x="5934" y="20438"/>
                      </a:cubicBezTo>
                      <a:close/>
                      <a:moveTo>
                        <a:pt x="15275" y="20627"/>
                      </a:moveTo>
                      <a:cubicBezTo>
                        <a:pt x="15257" y="20627"/>
                        <a:pt x="15239" y="20617"/>
                        <a:pt x="15231" y="20599"/>
                      </a:cubicBezTo>
                      <a:cubicBezTo>
                        <a:pt x="15219" y="20574"/>
                        <a:pt x="15230" y="20545"/>
                        <a:pt x="15255" y="20534"/>
                      </a:cubicBezTo>
                      <a:cubicBezTo>
                        <a:pt x="15333" y="20498"/>
                        <a:pt x="15412" y="20460"/>
                        <a:pt x="15489" y="20423"/>
                      </a:cubicBezTo>
                      <a:cubicBezTo>
                        <a:pt x="15513" y="20411"/>
                        <a:pt x="15543" y="20421"/>
                        <a:pt x="15555" y="20445"/>
                      </a:cubicBezTo>
                      <a:cubicBezTo>
                        <a:pt x="15566" y="20470"/>
                        <a:pt x="15556" y="20499"/>
                        <a:pt x="15532" y="20511"/>
                      </a:cubicBezTo>
                      <a:cubicBezTo>
                        <a:pt x="15454" y="20549"/>
                        <a:pt x="15375" y="20586"/>
                        <a:pt x="15296" y="20623"/>
                      </a:cubicBezTo>
                      <a:cubicBezTo>
                        <a:pt x="15289" y="20626"/>
                        <a:pt x="15282" y="20627"/>
                        <a:pt x="15275" y="20627"/>
                      </a:cubicBezTo>
                      <a:close/>
                      <a:moveTo>
                        <a:pt x="6406" y="20664"/>
                      </a:moveTo>
                      <a:cubicBezTo>
                        <a:pt x="6400" y="20664"/>
                        <a:pt x="6393" y="20663"/>
                        <a:pt x="6386" y="20660"/>
                      </a:cubicBezTo>
                      <a:cubicBezTo>
                        <a:pt x="6306" y="20624"/>
                        <a:pt x="6226" y="20587"/>
                        <a:pt x="6148" y="20549"/>
                      </a:cubicBezTo>
                      <a:cubicBezTo>
                        <a:pt x="6123" y="20538"/>
                        <a:pt x="6113" y="20508"/>
                        <a:pt x="6125" y="20484"/>
                      </a:cubicBezTo>
                      <a:cubicBezTo>
                        <a:pt x="6136" y="20460"/>
                        <a:pt x="6166" y="20449"/>
                        <a:pt x="6190" y="20461"/>
                      </a:cubicBezTo>
                      <a:cubicBezTo>
                        <a:pt x="6267" y="20498"/>
                        <a:pt x="6347" y="20535"/>
                        <a:pt x="6426" y="20571"/>
                      </a:cubicBezTo>
                      <a:cubicBezTo>
                        <a:pt x="6451" y="20582"/>
                        <a:pt x="6462" y="20611"/>
                        <a:pt x="6451" y="20635"/>
                      </a:cubicBezTo>
                      <a:cubicBezTo>
                        <a:pt x="6443" y="20653"/>
                        <a:pt x="6425" y="20664"/>
                        <a:pt x="6406" y="20664"/>
                      </a:cubicBezTo>
                      <a:close/>
                      <a:moveTo>
                        <a:pt x="14797" y="20832"/>
                      </a:moveTo>
                      <a:cubicBezTo>
                        <a:pt x="14778" y="20832"/>
                        <a:pt x="14759" y="20821"/>
                        <a:pt x="14752" y="20802"/>
                      </a:cubicBezTo>
                      <a:cubicBezTo>
                        <a:pt x="14741" y="20777"/>
                        <a:pt x="14754" y="20748"/>
                        <a:pt x="14779" y="20738"/>
                      </a:cubicBezTo>
                      <a:cubicBezTo>
                        <a:pt x="14858" y="20706"/>
                        <a:pt x="14939" y="20673"/>
                        <a:pt x="15018" y="20639"/>
                      </a:cubicBezTo>
                      <a:cubicBezTo>
                        <a:pt x="15043" y="20628"/>
                        <a:pt x="15072" y="20640"/>
                        <a:pt x="15082" y="20664"/>
                      </a:cubicBezTo>
                      <a:cubicBezTo>
                        <a:pt x="15093" y="20689"/>
                        <a:pt x="15082" y="20718"/>
                        <a:pt x="15057" y="20729"/>
                      </a:cubicBezTo>
                      <a:cubicBezTo>
                        <a:pt x="14977" y="20763"/>
                        <a:pt x="14895" y="20797"/>
                        <a:pt x="14815" y="20829"/>
                      </a:cubicBezTo>
                      <a:cubicBezTo>
                        <a:pt x="14809" y="20831"/>
                        <a:pt x="14803" y="20832"/>
                        <a:pt x="14797" y="20832"/>
                      </a:cubicBezTo>
                      <a:close/>
                      <a:moveTo>
                        <a:pt x="6889" y="20867"/>
                      </a:moveTo>
                      <a:cubicBezTo>
                        <a:pt x="6883" y="20867"/>
                        <a:pt x="6877" y="20866"/>
                        <a:pt x="6871" y="20863"/>
                      </a:cubicBezTo>
                      <a:cubicBezTo>
                        <a:pt x="6790" y="20832"/>
                        <a:pt x="6708" y="20798"/>
                        <a:pt x="6628" y="20765"/>
                      </a:cubicBezTo>
                      <a:cubicBezTo>
                        <a:pt x="6603" y="20754"/>
                        <a:pt x="6591" y="20725"/>
                        <a:pt x="6601" y="20700"/>
                      </a:cubicBezTo>
                      <a:cubicBezTo>
                        <a:pt x="6612" y="20676"/>
                        <a:pt x="6641" y="20664"/>
                        <a:pt x="6665" y="20674"/>
                      </a:cubicBezTo>
                      <a:cubicBezTo>
                        <a:pt x="6745" y="20708"/>
                        <a:pt x="6827" y="20741"/>
                        <a:pt x="6907" y="20772"/>
                      </a:cubicBezTo>
                      <a:cubicBezTo>
                        <a:pt x="6932" y="20782"/>
                        <a:pt x="6945" y="20810"/>
                        <a:pt x="6935" y="20836"/>
                      </a:cubicBezTo>
                      <a:cubicBezTo>
                        <a:pt x="6927" y="20855"/>
                        <a:pt x="6909" y="20867"/>
                        <a:pt x="6889" y="20867"/>
                      </a:cubicBezTo>
                      <a:close/>
                      <a:moveTo>
                        <a:pt x="14308" y="21015"/>
                      </a:moveTo>
                      <a:cubicBezTo>
                        <a:pt x="14287" y="21015"/>
                        <a:pt x="14268" y="21002"/>
                        <a:pt x="14261" y="20982"/>
                      </a:cubicBezTo>
                      <a:cubicBezTo>
                        <a:pt x="14253" y="20956"/>
                        <a:pt x="14266" y="20928"/>
                        <a:pt x="14292" y="20920"/>
                      </a:cubicBezTo>
                      <a:cubicBezTo>
                        <a:pt x="14373" y="20891"/>
                        <a:pt x="14456" y="20862"/>
                        <a:pt x="14536" y="20832"/>
                      </a:cubicBezTo>
                      <a:cubicBezTo>
                        <a:pt x="14562" y="20822"/>
                        <a:pt x="14590" y="20835"/>
                        <a:pt x="14599" y="20861"/>
                      </a:cubicBezTo>
                      <a:cubicBezTo>
                        <a:pt x="14609" y="20886"/>
                        <a:pt x="14596" y="20914"/>
                        <a:pt x="14571" y="20923"/>
                      </a:cubicBezTo>
                      <a:cubicBezTo>
                        <a:pt x="14489" y="20954"/>
                        <a:pt x="14406" y="20984"/>
                        <a:pt x="14324" y="21012"/>
                      </a:cubicBezTo>
                      <a:cubicBezTo>
                        <a:pt x="14318" y="21014"/>
                        <a:pt x="14313" y="21015"/>
                        <a:pt x="14308" y="21015"/>
                      </a:cubicBezTo>
                      <a:close/>
                      <a:moveTo>
                        <a:pt x="7382" y="21045"/>
                      </a:moveTo>
                      <a:cubicBezTo>
                        <a:pt x="7377" y="21045"/>
                        <a:pt x="7371" y="21044"/>
                        <a:pt x="7366" y="21043"/>
                      </a:cubicBezTo>
                      <a:cubicBezTo>
                        <a:pt x="7282" y="21015"/>
                        <a:pt x="7199" y="20985"/>
                        <a:pt x="7118" y="20956"/>
                      </a:cubicBezTo>
                      <a:cubicBezTo>
                        <a:pt x="7092" y="20947"/>
                        <a:pt x="7079" y="20919"/>
                        <a:pt x="7088" y="20893"/>
                      </a:cubicBezTo>
                      <a:cubicBezTo>
                        <a:pt x="7098" y="20868"/>
                        <a:pt x="7126" y="20855"/>
                        <a:pt x="7151" y="20864"/>
                      </a:cubicBezTo>
                      <a:cubicBezTo>
                        <a:pt x="7231" y="20893"/>
                        <a:pt x="7314" y="20922"/>
                        <a:pt x="7397" y="20950"/>
                      </a:cubicBezTo>
                      <a:cubicBezTo>
                        <a:pt x="7423" y="20958"/>
                        <a:pt x="7437" y="20986"/>
                        <a:pt x="7428" y="21012"/>
                      </a:cubicBezTo>
                      <a:cubicBezTo>
                        <a:pt x="7421" y="21032"/>
                        <a:pt x="7402" y="21045"/>
                        <a:pt x="7382" y="21045"/>
                      </a:cubicBezTo>
                      <a:close/>
                      <a:moveTo>
                        <a:pt x="13810" y="21173"/>
                      </a:moveTo>
                      <a:cubicBezTo>
                        <a:pt x="13789" y="21173"/>
                        <a:pt x="13769" y="21159"/>
                        <a:pt x="13763" y="21138"/>
                      </a:cubicBezTo>
                      <a:cubicBezTo>
                        <a:pt x="13755" y="21112"/>
                        <a:pt x="13770" y="21084"/>
                        <a:pt x="13796" y="21077"/>
                      </a:cubicBezTo>
                      <a:cubicBezTo>
                        <a:pt x="13879" y="21053"/>
                        <a:pt x="13963" y="21027"/>
                        <a:pt x="14045" y="21001"/>
                      </a:cubicBezTo>
                      <a:cubicBezTo>
                        <a:pt x="14071" y="20993"/>
                        <a:pt x="14098" y="21007"/>
                        <a:pt x="14106" y="21033"/>
                      </a:cubicBezTo>
                      <a:cubicBezTo>
                        <a:pt x="14115" y="21059"/>
                        <a:pt x="14100" y="21086"/>
                        <a:pt x="14075" y="21095"/>
                      </a:cubicBezTo>
                      <a:cubicBezTo>
                        <a:pt x="13992" y="21121"/>
                        <a:pt x="13907" y="21147"/>
                        <a:pt x="13824" y="21171"/>
                      </a:cubicBezTo>
                      <a:cubicBezTo>
                        <a:pt x="13819" y="21172"/>
                        <a:pt x="13814" y="21173"/>
                        <a:pt x="13810" y="21173"/>
                      </a:cubicBezTo>
                      <a:close/>
                      <a:moveTo>
                        <a:pt x="7882" y="21199"/>
                      </a:moveTo>
                      <a:cubicBezTo>
                        <a:pt x="7877" y="21199"/>
                        <a:pt x="7873" y="21199"/>
                        <a:pt x="7869" y="21197"/>
                      </a:cubicBezTo>
                      <a:cubicBezTo>
                        <a:pt x="7785" y="21174"/>
                        <a:pt x="7700" y="21149"/>
                        <a:pt x="7617" y="21123"/>
                      </a:cubicBezTo>
                      <a:cubicBezTo>
                        <a:pt x="7591" y="21115"/>
                        <a:pt x="7577" y="21088"/>
                        <a:pt x="7585" y="21062"/>
                      </a:cubicBezTo>
                      <a:cubicBezTo>
                        <a:pt x="7592" y="21036"/>
                        <a:pt x="7620" y="21022"/>
                        <a:pt x="7646" y="21030"/>
                      </a:cubicBezTo>
                      <a:cubicBezTo>
                        <a:pt x="7728" y="21055"/>
                        <a:pt x="7812" y="21080"/>
                        <a:pt x="7895" y="21103"/>
                      </a:cubicBezTo>
                      <a:cubicBezTo>
                        <a:pt x="7921" y="21110"/>
                        <a:pt x="7936" y="21138"/>
                        <a:pt x="7929" y="21164"/>
                      </a:cubicBezTo>
                      <a:cubicBezTo>
                        <a:pt x="7923" y="21185"/>
                        <a:pt x="7903" y="21199"/>
                        <a:pt x="7882" y="21199"/>
                      </a:cubicBezTo>
                      <a:close/>
                      <a:moveTo>
                        <a:pt x="13305" y="21307"/>
                      </a:moveTo>
                      <a:cubicBezTo>
                        <a:pt x="13283" y="21307"/>
                        <a:pt x="13263" y="21291"/>
                        <a:pt x="13258" y="21269"/>
                      </a:cubicBezTo>
                      <a:cubicBezTo>
                        <a:pt x="13251" y="21243"/>
                        <a:pt x="13268" y="21216"/>
                        <a:pt x="13294" y="21210"/>
                      </a:cubicBezTo>
                      <a:cubicBezTo>
                        <a:pt x="13378" y="21190"/>
                        <a:pt x="13463" y="21168"/>
                        <a:pt x="13546" y="21147"/>
                      </a:cubicBezTo>
                      <a:cubicBezTo>
                        <a:pt x="13572" y="21140"/>
                        <a:pt x="13599" y="21155"/>
                        <a:pt x="13606" y="21181"/>
                      </a:cubicBezTo>
                      <a:cubicBezTo>
                        <a:pt x="13613" y="21207"/>
                        <a:pt x="13597" y="21234"/>
                        <a:pt x="13571" y="21241"/>
                      </a:cubicBezTo>
                      <a:cubicBezTo>
                        <a:pt x="13487" y="21263"/>
                        <a:pt x="13402" y="21285"/>
                        <a:pt x="13317" y="21305"/>
                      </a:cubicBezTo>
                      <a:cubicBezTo>
                        <a:pt x="13313" y="21306"/>
                        <a:pt x="13309" y="21307"/>
                        <a:pt x="13305" y="21307"/>
                      </a:cubicBezTo>
                      <a:close/>
                      <a:moveTo>
                        <a:pt x="8388" y="21328"/>
                      </a:moveTo>
                      <a:cubicBezTo>
                        <a:pt x="8384" y="21328"/>
                        <a:pt x="8381" y="21328"/>
                        <a:pt x="8377" y="21327"/>
                      </a:cubicBezTo>
                      <a:cubicBezTo>
                        <a:pt x="8292" y="21308"/>
                        <a:pt x="8206" y="21287"/>
                        <a:pt x="8122" y="21265"/>
                      </a:cubicBezTo>
                      <a:cubicBezTo>
                        <a:pt x="8096" y="21259"/>
                        <a:pt x="8080" y="21232"/>
                        <a:pt x="8087" y="21206"/>
                      </a:cubicBezTo>
                      <a:cubicBezTo>
                        <a:pt x="8093" y="21180"/>
                        <a:pt x="8120" y="21164"/>
                        <a:pt x="8146" y="21170"/>
                      </a:cubicBezTo>
                      <a:cubicBezTo>
                        <a:pt x="8230" y="21192"/>
                        <a:pt x="8315" y="21212"/>
                        <a:pt x="8399" y="21232"/>
                      </a:cubicBezTo>
                      <a:cubicBezTo>
                        <a:pt x="8425" y="21238"/>
                        <a:pt x="8442" y="21264"/>
                        <a:pt x="8436" y="21290"/>
                      </a:cubicBezTo>
                      <a:cubicBezTo>
                        <a:pt x="8430" y="21313"/>
                        <a:pt x="8410" y="21328"/>
                        <a:pt x="8388" y="21328"/>
                      </a:cubicBezTo>
                      <a:close/>
                      <a:moveTo>
                        <a:pt x="12794" y="21415"/>
                      </a:moveTo>
                      <a:cubicBezTo>
                        <a:pt x="12771" y="21415"/>
                        <a:pt x="12751" y="21399"/>
                        <a:pt x="12746" y="21375"/>
                      </a:cubicBezTo>
                      <a:cubicBezTo>
                        <a:pt x="12741" y="21349"/>
                        <a:pt x="12759" y="21323"/>
                        <a:pt x="12785" y="21318"/>
                      </a:cubicBezTo>
                      <a:cubicBezTo>
                        <a:pt x="12871" y="21302"/>
                        <a:pt x="12957" y="21285"/>
                        <a:pt x="13040" y="21267"/>
                      </a:cubicBezTo>
                      <a:cubicBezTo>
                        <a:pt x="13067" y="21262"/>
                        <a:pt x="13093" y="21278"/>
                        <a:pt x="13098" y="21305"/>
                      </a:cubicBezTo>
                      <a:cubicBezTo>
                        <a:pt x="13104" y="21331"/>
                        <a:pt x="13087" y="21357"/>
                        <a:pt x="13061" y="21363"/>
                      </a:cubicBezTo>
                      <a:cubicBezTo>
                        <a:pt x="12976" y="21381"/>
                        <a:pt x="12890" y="21398"/>
                        <a:pt x="12804" y="21415"/>
                      </a:cubicBezTo>
                      <a:cubicBezTo>
                        <a:pt x="12800" y="21415"/>
                        <a:pt x="12797" y="21415"/>
                        <a:pt x="12794" y="21415"/>
                      </a:cubicBezTo>
                      <a:close/>
                      <a:moveTo>
                        <a:pt x="8900" y="21433"/>
                      </a:moveTo>
                      <a:cubicBezTo>
                        <a:pt x="8897" y="21433"/>
                        <a:pt x="8894" y="21432"/>
                        <a:pt x="8891" y="21432"/>
                      </a:cubicBezTo>
                      <a:cubicBezTo>
                        <a:pt x="8805" y="21416"/>
                        <a:pt x="8718" y="21400"/>
                        <a:pt x="8633" y="21383"/>
                      </a:cubicBezTo>
                      <a:cubicBezTo>
                        <a:pt x="8607" y="21377"/>
                        <a:pt x="8590" y="21351"/>
                        <a:pt x="8595" y="21325"/>
                      </a:cubicBezTo>
                      <a:cubicBezTo>
                        <a:pt x="8600" y="21298"/>
                        <a:pt x="8626" y="21281"/>
                        <a:pt x="8653" y="21287"/>
                      </a:cubicBezTo>
                      <a:cubicBezTo>
                        <a:pt x="8737" y="21304"/>
                        <a:pt x="8823" y="21320"/>
                        <a:pt x="8908" y="21335"/>
                      </a:cubicBezTo>
                      <a:cubicBezTo>
                        <a:pt x="8935" y="21340"/>
                        <a:pt x="8952" y="21366"/>
                        <a:pt x="8948" y="21392"/>
                      </a:cubicBezTo>
                      <a:cubicBezTo>
                        <a:pt x="8943" y="21416"/>
                        <a:pt x="8923" y="21433"/>
                        <a:pt x="8900" y="21433"/>
                      </a:cubicBezTo>
                      <a:close/>
                      <a:moveTo>
                        <a:pt x="12279" y="21499"/>
                      </a:moveTo>
                      <a:cubicBezTo>
                        <a:pt x="12255" y="21499"/>
                        <a:pt x="12234" y="21481"/>
                        <a:pt x="12231" y="21457"/>
                      </a:cubicBezTo>
                      <a:cubicBezTo>
                        <a:pt x="12227" y="21430"/>
                        <a:pt x="12246" y="21405"/>
                        <a:pt x="12272" y="21402"/>
                      </a:cubicBezTo>
                      <a:cubicBezTo>
                        <a:pt x="12359" y="21390"/>
                        <a:pt x="12445" y="21377"/>
                        <a:pt x="12529" y="21363"/>
                      </a:cubicBezTo>
                      <a:cubicBezTo>
                        <a:pt x="12556" y="21359"/>
                        <a:pt x="12581" y="21377"/>
                        <a:pt x="12586" y="21404"/>
                      </a:cubicBezTo>
                      <a:cubicBezTo>
                        <a:pt x="12590" y="21430"/>
                        <a:pt x="12572" y="21455"/>
                        <a:pt x="12545" y="21460"/>
                      </a:cubicBezTo>
                      <a:cubicBezTo>
                        <a:pt x="12460" y="21474"/>
                        <a:pt x="12373" y="21487"/>
                        <a:pt x="12286" y="21499"/>
                      </a:cubicBezTo>
                      <a:cubicBezTo>
                        <a:pt x="12284" y="21499"/>
                        <a:pt x="12281" y="21499"/>
                        <a:pt x="12279" y="21499"/>
                      </a:cubicBezTo>
                      <a:close/>
                      <a:moveTo>
                        <a:pt x="9416" y="21512"/>
                      </a:moveTo>
                      <a:cubicBezTo>
                        <a:pt x="9414" y="21512"/>
                        <a:pt x="9411" y="21512"/>
                        <a:pt x="9409" y="21511"/>
                      </a:cubicBezTo>
                      <a:cubicBezTo>
                        <a:pt x="9323" y="21500"/>
                        <a:pt x="9235" y="21488"/>
                        <a:pt x="9150" y="21475"/>
                      </a:cubicBezTo>
                      <a:cubicBezTo>
                        <a:pt x="9123" y="21471"/>
                        <a:pt x="9105" y="21446"/>
                        <a:pt x="9109" y="21419"/>
                      </a:cubicBezTo>
                      <a:cubicBezTo>
                        <a:pt x="9113" y="21392"/>
                        <a:pt x="9138" y="21374"/>
                        <a:pt x="9164" y="21378"/>
                      </a:cubicBezTo>
                      <a:cubicBezTo>
                        <a:pt x="9249" y="21391"/>
                        <a:pt x="9336" y="21403"/>
                        <a:pt x="9422" y="21414"/>
                      </a:cubicBezTo>
                      <a:cubicBezTo>
                        <a:pt x="9449" y="21418"/>
                        <a:pt x="9468" y="21442"/>
                        <a:pt x="9464" y="21469"/>
                      </a:cubicBezTo>
                      <a:cubicBezTo>
                        <a:pt x="9461" y="21494"/>
                        <a:pt x="9440" y="21512"/>
                        <a:pt x="9416" y="21512"/>
                      </a:cubicBezTo>
                      <a:close/>
                      <a:moveTo>
                        <a:pt x="11760" y="21558"/>
                      </a:moveTo>
                      <a:cubicBezTo>
                        <a:pt x="11735" y="21558"/>
                        <a:pt x="11714" y="21539"/>
                        <a:pt x="11711" y="21513"/>
                      </a:cubicBezTo>
                      <a:cubicBezTo>
                        <a:pt x="11709" y="21486"/>
                        <a:pt x="11729" y="21462"/>
                        <a:pt x="11756" y="21460"/>
                      </a:cubicBezTo>
                      <a:cubicBezTo>
                        <a:pt x="11842" y="21452"/>
                        <a:pt x="11929" y="21444"/>
                        <a:pt x="12015" y="21434"/>
                      </a:cubicBezTo>
                      <a:cubicBezTo>
                        <a:pt x="12041" y="21431"/>
                        <a:pt x="12066" y="21450"/>
                        <a:pt x="12069" y="21477"/>
                      </a:cubicBezTo>
                      <a:cubicBezTo>
                        <a:pt x="12072" y="21504"/>
                        <a:pt x="12052" y="21528"/>
                        <a:pt x="12026" y="21531"/>
                      </a:cubicBezTo>
                      <a:cubicBezTo>
                        <a:pt x="11939" y="21541"/>
                        <a:pt x="11851" y="21550"/>
                        <a:pt x="11765" y="21558"/>
                      </a:cubicBezTo>
                      <a:cubicBezTo>
                        <a:pt x="11763" y="21558"/>
                        <a:pt x="11762" y="21558"/>
                        <a:pt x="11760" y="21558"/>
                      </a:cubicBezTo>
                      <a:close/>
                      <a:moveTo>
                        <a:pt x="9935" y="21566"/>
                      </a:moveTo>
                      <a:cubicBezTo>
                        <a:pt x="9934" y="21566"/>
                        <a:pt x="9932" y="21566"/>
                        <a:pt x="9931" y="21566"/>
                      </a:cubicBezTo>
                      <a:cubicBezTo>
                        <a:pt x="9845" y="21559"/>
                        <a:pt x="9757" y="21551"/>
                        <a:pt x="9670" y="21542"/>
                      </a:cubicBezTo>
                      <a:cubicBezTo>
                        <a:pt x="9643" y="21539"/>
                        <a:pt x="9623" y="21515"/>
                        <a:pt x="9626" y="21488"/>
                      </a:cubicBezTo>
                      <a:cubicBezTo>
                        <a:pt x="9629" y="21461"/>
                        <a:pt x="9653" y="21442"/>
                        <a:pt x="9680" y="21444"/>
                      </a:cubicBezTo>
                      <a:cubicBezTo>
                        <a:pt x="9766" y="21453"/>
                        <a:pt x="9854" y="21461"/>
                        <a:pt x="9939" y="21468"/>
                      </a:cubicBezTo>
                      <a:cubicBezTo>
                        <a:pt x="9966" y="21470"/>
                        <a:pt x="9986" y="21494"/>
                        <a:pt x="9984" y="21521"/>
                      </a:cubicBezTo>
                      <a:cubicBezTo>
                        <a:pt x="9982" y="21546"/>
                        <a:pt x="9960" y="21566"/>
                        <a:pt x="9935" y="21566"/>
                      </a:cubicBezTo>
                      <a:close/>
                      <a:moveTo>
                        <a:pt x="11239" y="21591"/>
                      </a:moveTo>
                      <a:cubicBezTo>
                        <a:pt x="11213" y="21591"/>
                        <a:pt x="11191" y="21571"/>
                        <a:pt x="11190" y="21544"/>
                      </a:cubicBezTo>
                      <a:cubicBezTo>
                        <a:pt x="11189" y="21517"/>
                        <a:pt x="11210" y="21494"/>
                        <a:pt x="11237" y="21493"/>
                      </a:cubicBezTo>
                      <a:cubicBezTo>
                        <a:pt x="11324" y="21490"/>
                        <a:pt x="11411" y="21485"/>
                        <a:pt x="11497" y="21480"/>
                      </a:cubicBezTo>
                      <a:cubicBezTo>
                        <a:pt x="11524" y="21478"/>
                        <a:pt x="11547" y="21498"/>
                        <a:pt x="11549" y="21525"/>
                      </a:cubicBezTo>
                      <a:cubicBezTo>
                        <a:pt x="11550" y="21552"/>
                        <a:pt x="11530" y="21576"/>
                        <a:pt x="11503" y="21578"/>
                      </a:cubicBezTo>
                      <a:cubicBezTo>
                        <a:pt x="11417" y="21583"/>
                        <a:pt x="11329" y="21588"/>
                        <a:pt x="11241" y="21591"/>
                      </a:cubicBezTo>
                      <a:cubicBezTo>
                        <a:pt x="11240" y="21591"/>
                        <a:pt x="11240" y="21591"/>
                        <a:pt x="11239" y="21591"/>
                      </a:cubicBezTo>
                      <a:close/>
                      <a:moveTo>
                        <a:pt x="10456" y="21595"/>
                      </a:moveTo>
                      <a:cubicBezTo>
                        <a:pt x="10456" y="21595"/>
                        <a:pt x="10455" y="21595"/>
                        <a:pt x="10455" y="21595"/>
                      </a:cubicBezTo>
                      <a:cubicBezTo>
                        <a:pt x="10367" y="21592"/>
                        <a:pt x="10279" y="21588"/>
                        <a:pt x="10193" y="21583"/>
                      </a:cubicBezTo>
                      <a:cubicBezTo>
                        <a:pt x="10166" y="21582"/>
                        <a:pt x="10145" y="21559"/>
                        <a:pt x="10147" y="21532"/>
                      </a:cubicBezTo>
                      <a:cubicBezTo>
                        <a:pt x="10148" y="21505"/>
                        <a:pt x="10171" y="21485"/>
                        <a:pt x="10198" y="21485"/>
                      </a:cubicBezTo>
                      <a:cubicBezTo>
                        <a:pt x="10283" y="21490"/>
                        <a:pt x="10371" y="21494"/>
                        <a:pt x="10458" y="21497"/>
                      </a:cubicBezTo>
                      <a:cubicBezTo>
                        <a:pt x="10485" y="21498"/>
                        <a:pt x="10506" y="21520"/>
                        <a:pt x="10505" y="21547"/>
                      </a:cubicBezTo>
                      <a:cubicBezTo>
                        <a:pt x="10504" y="21574"/>
                        <a:pt x="10483" y="21595"/>
                        <a:pt x="10456" y="21595"/>
                      </a:cubicBezTo>
                      <a:close/>
                      <a:moveTo>
                        <a:pt x="10800" y="21600"/>
                      </a:moveTo>
                      <a:cubicBezTo>
                        <a:pt x="10772" y="21600"/>
                        <a:pt x="10745" y="21600"/>
                        <a:pt x="10717" y="21600"/>
                      </a:cubicBezTo>
                      <a:cubicBezTo>
                        <a:pt x="10690" y="21599"/>
                        <a:pt x="10668" y="21577"/>
                        <a:pt x="10668" y="21550"/>
                      </a:cubicBezTo>
                      <a:cubicBezTo>
                        <a:pt x="10669" y="21523"/>
                        <a:pt x="10691" y="21502"/>
                        <a:pt x="10717" y="21502"/>
                      </a:cubicBezTo>
                      <a:cubicBezTo>
                        <a:pt x="10718" y="21502"/>
                        <a:pt x="10718" y="21502"/>
                        <a:pt x="10718" y="21502"/>
                      </a:cubicBezTo>
                      <a:cubicBezTo>
                        <a:pt x="10804" y="21502"/>
                        <a:pt x="10891" y="21502"/>
                        <a:pt x="10978" y="21501"/>
                      </a:cubicBezTo>
                      <a:cubicBezTo>
                        <a:pt x="10978" y="21501"/>
                        <a:pt x="10978" y="21501"/>
                        <a:pt x="10979" y="21501"/>
                      </a:cubicBezTo>
                      <a:cubicBezTo>
                        <a:pt x="11005" y="21501"/>
                        <a:pt x="11027" y="21522"/>
                        <a:pt x="11027" y="21549"/>
                      </a:cubicBezTo>
                      <a:cubicBezTo>
                        <a:pt x="11028" y="21576"/>
                        <a:pt x="11006" y="21598"/>
                        <a:pt x="10979" y="21599"/>
                      </a:cubicBezTo>
                      <a:cubicBezTo>
                        <a:pt x="10920" y="21600"/>
                        <a:pt x="10860" y="21600"/>
                        <a:pt x="10800" y="21600"/>
                      </a:cubicBezTo>
                      <a:close/>
                    </a:path>
                  </a:pathLst>
                </a:custGeom>
                <a:solidFill>
                  <a:srgbClr val="C00000"/>
                </a:solidFill>
                <a:ln w="12700">
                  <a:solidFill>
                    <a:schemeClr val="tx2"/>
                  </a:solidFill>
                  <a:miter lim="4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nvGrpSpPr>
                <p:cNvPr id="41" name="ïṧḷiḋe"/>
                <p:cNvGrpSpPr/>
                <p:nvPr/>
              </p:nvGrpSpPr>
              <p:grpSpPr>
                <a:xfrm>
                  <a:off x="5073172" y="2796315"/>
                  <a:ext cx="1973808" cy="1973812"/>
                  <a:chExt cx="3947612" cy="3947620"/>
                </a:xfrm>
              </p:grpSpPr>
              <p:sp>
                <p:nvSpPr>
                  <p:cNvPr id="60" name="î$1íḓè"/>
                  <p:cNvSpPr/>
                  <p:nvPr/>
                </p:nvSpPr>
                <p:spPr>
                  <a:xfrm>
                    <a:off x="0" y="0"/>
                    <a:ext cx="3947612" cy="3947620"/>
                  </a:xfrm>
                  <a:prstGeom prst="ellipse">
                    <a:avLst/>
                  </a:prstGeom>
                  <a:solidFill>
                    <a:srgbClr val="92D050"/>
                  </a:solidFill>
                  <a:ln w="12700" cap="flat">
                    <a:noFill/>
                    <a:miter lim="4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61" name="îṧ1ïḑé"/>
                  <p:cNvSpPr/>
                  <p:nvPr/>
                </p:nvSpPr>
                <p:spPr>
                  <a:xfrm>
                    <a:off x="68872" y="329382"/>
                    <a:ext cx="3794628" cy="3401774"/>
                  </a:xfrm>
                  <a:custGeom>
                    <a:cxnLst>
                      <a:cxn ang="0">
                        <a:pos x="wd2" y="hd2"/>
                      </a:cxn>
                      <a:cxn ang="5400000">
                        <a:pos x="wd2" y="hd2"/>
                      </a:cxn>
                      <a:cxn ang="10800000">
                        <a:pos x="wd2" y="hd2"/>
                      </a:cxn>
                      <a:cxn ang="16200000">
                        <a:pos x="wd2" y="hd2"/>
                      </a:cxn>
                    </a:cxnLst>
                    <a:rect l="0" t="0" r="r" b="b"/>
                    <a:pathLst>
                      <a:path w="21600" h="21600" extrusionOk="0">
                        <a:moveTo>
                          <a:pt x="5878" y="0"/>
                        </a:moveTo>
                        <a:lnTo>
                          <a:pt x="5241" y="531"/>
                        </a:lnTo>
                        <a:lnTo>
                          <a:pt x="5825" y="531"/>
                        </a:lnTo>
                        <a:lnTo>
                          <a:pt x="5878" y="722"/>
                        </a:lnTo>
                        <a:lnTo>
                          <a:pt x="5727" y="881"/>
                        </a:lnTo>
                        <a:lnTo>
                          <a:pt x="6373" y="902"/>
                        </a:lnTo>
                        <a:lnTo>
                          <a:pt x="6471" y="1161"/>
                        </a:lnTo>
                        <a:lnTo>
                          <a:pt x="5743" y="1132"/>
                        </a:lnTo>
                        <a:lnTo>
                          <a:pt x="5708" y="932"/>
                        </a:lnTo>
                        <a:lnTo>
                          <a:pt x="5251" y="821"/>
                        </a:lnTo>
                        <a:lnTo>
                          <a:pt x="5008" y="671"/>
                        </a:lnTo>
                        <a:lnTo>
                          <a:pt x="4480" y="676"/>
                        </a:lnTo>
                        <a:cubicBezTo>
                          <a:pt x="2900" y="1948"/>
                          <a:pt x="1644" y="3688"/>
                          <a:pt x="868" y="5710"/>
                        </a:cubicBezTo>
                        <a:lnTo>
                          <a:pt x="868" y="6391"/>
                        </a:lnTo>
                        <a:lnTo>
                          <a:pt x="1318" y="6632"/>
                        </a:lnTo>
                        <a:lnTo>
                          <a:pt x="1318" y="7585"/>
                        </a:lnTo>
                        <a:lnTo>
                          <a:pt x="1748" y="8404"/>
                        </a:lnTo>
                        <a:lnTo>
                          <a:pt x="2097" y="8465"/>
                        </a:lnTo>
                        <a:lnTo>
                          <a:pt x="2143" y="8183"/>
                        </a:lnTo>
                        <a:lnTo>
                          <a:pt x="1730" y="7472"/>
                        </a:lnTo>
                        <a:lnTo>
                          <a:pt x="1649" y="6781"/>
                        </a:lnTo>
                        <a:lnTo>
                          <a:pt x="1892" y="6781"/>
                        </a:lnTo>
                        <a:lnTo>
                          <a:pt x="1994" y="7493"/>
                        </a:lnTo>
                        <a:lnTo>
                          <a:pt x="2592" y="8465"/>
                        </a:lnTo>
                        <a:lnTo>
                          <a:pt x="2437" y="8779"/>
                        </a:lnTo>
                        <a:lnTo>
                          <a:pt x="2817" y="9426"/>
                        </a:lnTo>
                        <a:lnTo>
                          <a:pt x="3759" y="9686"/>
                        </a:lnTo>
                        <a:lnTo>
                          <a:pt x="3759" y="9516"/>
                        </a:lnTo>
                        <a:lnTo>
                          <a:pt x="4137" y="9577"/>
                        </a:lnTo>
                        <a:lnTo>
                          <a:pt x="4101" y="9877"/>
                        </a:lnTo>
                        <a:lnTo>
                          <a:pt x="4397" y="9937"/>
                        </a:lnTo>
                        <a:lnTo>
                          <a:pt x="4855" y="10076"/>
                        </a:lnTo>
                        <a:lnTo>
                          <a:pt x="5501" y="10899"/>
                        </a:lnTo>
                        <a:lnTo>
                          <a:pt x="6328" y="10969"/>
                        </a:lnTo>
                        <a:lnTo>
                          <a:pt x="6408" y="11721"/>
                        </a:lnTo>
                        <a:lnTo>
                          <a:pt x="5843" y="12161"/>
                        </a:lnTo>
                        <a:lnTo>
                          <a:pt x="5816" y="12831"/>
                        </a:lnTo>
                        <a:lnTo>
                          <a:pt x="5736" y="13242"/>
                        </a:lnTo>
                        <a:lnTo>
                          <a:pt x="6552" y="14384"/>
                        </a:lnTo>
                        <a:lnTo>
                          <a:pt x="6615" y="14775"/>
                        </a:lnTo>
                        <a:cubicBezTo>
                          <a:pt x="6615" y="14775"/>
                          <a:pt x="6911" y="14865"/>
                          <a:pt x="6947" y="14865"/>
                        </a:cubicBezTo>
                        <a:cubicBezTo>
                          <a:pt x="6983" y="14865"/>
                          <a:pt x="7612" y="15396"/>
                          <a:pt x="7612" y="15396"/>
                        </a:cubicBezTo>
                        <a:lnTo>
                          <a:pt x="7612" y="17460"/>
                        </a:lnTo>
                        <a:lnTo>
                          <a:pt x="7837" y="17530"/>
                        </a:lnTo>
                        <a:lnTo>
                          <a:pt x="7684" y="18482"/>
                        </a:lnTo>
                        <a:lnTo>
                          <a:pt x="8062" y="19042"/>
                        </a:lnTo>
                        <a:lnTo>
                          <a:pt x="7991" y="19987"/>
                        </a:lnTo>
                        <a:lnTo>
                          <a:pt x="8489" y="20964"/>
                        </a:lnTo>
                        <a:lnTo>
                          <a:pt x="9130" y="21586"/>
                        </a:lnTo>
                        <a:lnTo>
                          <a:pt x="9773" y="21600"/>
                        </a:lnTo>
                        <a:lnTo>
                          <a:pt x="9836" y="21369"/>
                        </a:lnTo>
                        <a:lnTo>
                          <a:pt x="9363" y="20926"/>
                        </a:lnTo>
                        <a:lnTo>
                          <a:pt x="9390" y="20706"/>
                        </a:lnTo>
                        <a:lnTo>
                          <a:pt x="9475" y="20434"/>
                        </a:lnTo>
                        <a:lnTo>
                          <a:pt x="9494" y="20160"/>
                        </a:lnTo>
                        <a:lnTo>
                          <a:pt x="9173" y="20150"/>
                        </a:lnTo>
                        <a:lnTo>
                          <a:pt x="9012" y="19923"/>
                        </a:lnTo>
                        <a:lnTo>
                          <a:pt x="9278" y="19638"/>
                        </a:lnTo>
                        <a:lnTo>
                          <a:pt x="9313" y="19422"/>
                        </a:lnTo>
                        <a:lnTo>
                          <a:pt x="9017" y="19328"/>
                        </a:lnTo>
                        <a:lnTo>
                          <a:pt x="9034" y="19128"/>
                        </a:lnTo>
                        <a:lnTo>
                          <a:pt x="9457" y="19056"/>
                        </a:lnTo>
                        <a:lnTo>
                          <a:pt x="10100" y="18713"/>
                        </a:lnTo>
                        <a:lnTo>
                          <a:pt x="10315" y="18271"/>
                        </a:lnTo>
                        <a:lnTo>
                          <a:pt x="10837" y="17527"/>
                        </a:lnTo>
                        <a:lnTo>
                          <a:pt x="10989" y="17309"/>
                        </a:lnTo>
                        <a:lnTo>
                          <a:pt x="10837" y="16560"/>
                        </a:lnTo>
                        <a:lnTo>
                          <a:pt x="10835" y="16558"/>
                        </a:lnTo>
                        <a:lnTo>
                          <a:pt x="10837" y="16556"/>
                        </a:lnTo>
                        <a:lnTo>
                          <a:pt x="11042" y="16158"/>
                        </a:lnTo>
                        <a:lnTo>
                          <a:pt x="11662" y="16177"/>
                        </a:lnTo>
                        <a:lnTo>
                          <a:pt x="12080" y="15810"/>
                        </a:lnTo>
                        <a:lnTo>
                          <a:pt x="12213" y="14359"/>
                        </a:lnTo>
                        <a:lnTo>
                          <a:pt x="12677" y="13704"/>
                        </a:lnTo>
                        <a:lnTo>
                          <a:pt x="12757" y="13282"/>
                        </a:lnTo>
                        <a:lnTo>
                          <a:pt x="12336" y="13131"/>
                        </a:lnTo>
                        <a:lnTo>
                          <a:pt x="12057" y="12622"/>
                        </a:lnTo>
                        <a:lnTo>
                          <a:pt x="11105" y="12612"/>
                        </a:lnTo>
                        <a:lnTo>
                          <a:pt x="10837" y="12498"/>
                        </a:lnTo>
                        <a:lnTo>
                          <a:pt x="10351" y="12291"/>
                        </a:lnTo>
                        <a:lnTo>
                          <a:pt x="10315" y="11690"/>
                        </a:lnTo>
                        <a:lnTo>
                          <a:pt x="10063" y="11200"/>
                        </a:lnTo>
                        <a:lnTo>
                          <a:pt x="9382" y="11189"/>
                        </a:lnTo>
                        <a:lnTo>
                          <a:pt x="8987" y="10497"/>
                        </a:lnTo>
                        <a:lnTo>
                          <a:pt x="8636" y="10307"/>
                        </a:lnTo>
                        <a:lnTo>
                          <a:pt x="8618" y="10518"/>
                        </a:lnTo>
                        <a:lnTo>
                          <a:pt x="7981" y="10559"/>
                        </a:lnTo>
                        <a:lnTo>
                          <a:pt x="7747" y="10197"/>
                        </a:lnTo>
                        <a:lnTo>
                          <a:pt x="7082" y="10047"/>
                        </a:lnTo>
                        <a:lnTo>
                          <a:pt x="6535" y="10754"/>
                        </a:lnTo>
                        <a:lnTo>
                          <a:pt x="5673" y="10590"/>
                        </a:lnTo>
                        <a:lnTo>
                          <a:pt x="5609" y="9506"/>
                        </a:lnTo>
                        <a:lnTo>
                          <a:pt x="4981" y="9387"/>
                        </a:lnTo>
                        <a:lnTo>
                          <a:pt x="5232" y="8855"/>
                        </a:lnTo>
                        <a:lnTo>
                          <a:pt x="5160" y="8549"/>
                        </a:lnTo>
                        <a:lnTo>
                          <a:pt x="4334" y="9166"/>
                        </a:lnTo>
                        <a:lnTo>
                          <a:pt x="3814" y="9095"/>
                        </a:lnTo>
                        <a:lnTo>
                          <a:pt x="3628" y="8642"/>
                        </a:lnTo>
                        <a:lnTo>
                          <a:pt x="3742" y="8175"/>
                        </a:lnTo>
                        <a:lnTo>
                          <a:pt x="4028" y="7585"/>
                        </a:lnTo>
                        <a:lnTo>
                          <a:pt x="4688" y="7212"/>
                        </a:lnTo>
                        <a:lnTo>
                          <a:pt x="5963" y="7212"/>
                        </a:lnTo>
                        <a:lnTo>
                          <a:pt x="5959" y="7645"/>
                        </a:lnTo>
                        <a:lnTo>
                          <a:pt x="6418" y="7883"/>
                        </a:lnTo>
                        <a:lnTo>
                          <a:pt x="6382" y="7141"/>
                        </a:lnTo>
                        <a:lnTo>
                          <a:pt x="6711" y="6771"/>
                        </a:lnTo>
                        <a:lnTo>
                          <a:pt x="7378" y="6283"/>
                        </a:lnTo>
                        <a:lnTo>
                          <a:pt x="7423" y="5939"/>
                        </a:lnTo>
                        <a:lnTo>
                          <a:pt x="8088" y="5169"/>
                        </a:lnTo>
                        <a:lnTo>
                          <a:pt x="8795" y="4733"/>
                        </a:lnTo>
                        <a:lnTo>
                          <a:pt x="8732" y="4675"/>
                        </a:lnTo>
                        <a:lnTo>
                          <a:pt x="9211" y="4172"/>
                        </a:lnTo>
                        <a:lnTo>
                          <a:pt x="9385" y="4225"/>
                        </a:lnTo>
                        <a:lnTo>
                          <a:pt x="9466" y="4337"/>
                        </a:lnTo>
                        <a:lnTo>
                          <a:pt x="9648" y="4112"/>
                        </a:lnTo>
                        <a:lnTo>
                          <a:pt x="9692" y="4091"/>
                        </a:lnTo>
                        <a:lnTo>
                          <a:pt x="9494" y="4058"/>
                        </a:lnTo>
                        <a:lnTo>
                          <a:pt x="9292" y="3984"/>
                        </a:lnTo>
                        <a:lnTo>
                          <a:pt x="9292" y="3766"/>
                        </a:lnTo>
                        <a:lnTo>
                          <a:pt x="9399" y="3669"/>
                        </a:lnTo>
                        <a:lnTo>
                          <a:pt x="9634" y="3669"/>
                        </a:lnTo>
                        <a:lnTo>
                          <a:pt x="9742" y="3721"/>
                        </a:lnTo>
                        <a:lnTo>
                          <a:pt x="9837" y="3932"/>
                        </a:lnTo>
                        <a:lnTo>
                          <a:pt x="9951" y="3912"/>
                        </a:lnTo>
                        <a:lnTo>
                          <a:pt x="9951" y="3894"/>
                        </a:lnTo>
                        <a:lnTo>
                          <a:pt x="9985" y="3906"/>
                        </a:lnTo>
                        <a:lnTo>
                          <a:pt x="10315" y="3849"/>
                        </a:lnTo>
                        <a:lnTo>
                          <a:pt x="10362" y="3669"/>
                        </a:lnTo>
                        <a:lnTo>
                          <a:pt x="10550" y="3721"/>
                        </a:lnTo>
                        <a:lnTo>
                          <a:pt x="10550" y="3916"/>
                        </a:lnTo>
                        <a:lnTo>
                          <a:pt x="10376" y="4051"/>
                        </a:lnTo>
                        <a:lnTo>
                          <a:pt x="10401" y="4267"/>
                        </a:lnTo>
                        <a:lnTo>
                          <a:pt x="10837" y="4416"/>
                        </a:lnTo>
                        <a:lnTo>
                          <a:pt x="11002" y="4472"/>
                        </a:lnTo>
                        <a:cubicBezTo>
                          <a:pt x="11002" y="4472"/>
                          <a:pt x="11003" y="4476"/>
                          <a:pt x="11003" y="4481"/>
                        </a:cubicBezTo>
                        <a:lnTo>
                          <a:pt x="11141" y="4468"/>
                        </a:lnTo>
                        <a:lnTo>
                          <a:pt x="11150" y="4178"/>
                        </a:lnTo>
                        <a:lnTo>
                          <a:pt x="10837" y="4018"/>
                        </a:lnTo>
                        <a:lnTo>
                          <a:pt x="10674" y="3936"/>
                        </a:lnTo>
                        <a:lnTo>
                          <a:pt x="10647" y="3797"/>
                        </a:lnTo>
                        <a:lnTo>
                          <a:pt x="10837" y="3725"/>
                        </a:lnTo>
                        <a:lnTo>
                          <a:pt x="11042" y="3646"/>
                        </a:lnTo>
                        <a:lnTo>
                          <a:pt x="11060" y="3225"/>
                        </a:lnTo>
                        <a:lnTo>
                          <a:pt x="10837" y="3073"/>
                        </a:lnTo>
                        <a:lnTo>
                          <a:pt x="10647" y="2945"/>
                        </a:lnTo>
                        <a:lnTo>
                          <a:pt x="10621" y="2234"/>
                        </a:lnTo>
                        <a:lnTo>
                          <a:pt x="10055" y="2544"/>
                        </a:lnTo>
                        <a:lnTo>
                          <a:pt x="9848" y="2544"/>
                        </a:lnTo>
                        <a:lnTo>
                          <a:pt x="9901" y="2003"/>
                        </a:lnTo>
                        <a:lnTo>
                          <a:pt x="9132" y="1800"/>
                        </a:lnTo>
                        <a:lnTo>
                          <a:pt x="8814" y="2068"/>
                        </a:lnTo>
                        <a:lnTo>
                          <a:pt x="8814" y="2887"/>
                        </a:lnTo>
                        <a:lnTo>
                          <a:pt x="8241" y="3090"/>
                        </a:lnTo>
                        <a:lnTo>
                          <a:pt x="8011" y="3623"/>
                        </a:lnTo>
                        <a:lnTo>
                          <a:pt x="7762" y="3669"/>
                        </a:lnTo>
                        <a:lnTo>
                          <a:pt x="7762" y="2986"/>
                        </a:lnTo>
                        <a:lnTo>
                          <a:pt x="7224" y="2903"/>
                        </a:lnTo>
                        <a:lnTo>
                          <a:pt x="6955" y="2707"/>
                        </a:lnTo>
                        <a:lnTo>
                          <a:pt x="6846" y="2264"/>
                        </a:lnTo>
                        <a:lnTo>
                          <a:pt x="7809" y="1634"/>
                        </a:lnTo>
                        <a:lnTo>
                          <a:pt x="8281" y="1475"/>
                        </a:lnTo>
                        <a:lnTo>
                          <a:pt x="8328" y="1829"/>
                        </a:lnTo>
                        <a:lnTo>
                          <a:pt x="8592" y="1813"/>
                        </a:lnTo>
                        <a:lnTo>
                          <a:pt x="8612" y="1634"/>
                        </a:lnTo>
                        <a:lnTo>
                          <a:pt x="8886" y="1591"/>
                        </a:lnTo>
                        <a:lnTo>
                          <a:pt x="8891" y="1529"/>
                        </a:lnTo>
                        <a:lnTo>
                          <a:pt x="8773" y="1475"/>
                        </a:lnTo>
                        <a:lnTo>
                          <a:pt x="8746" y="1287"/>
                        </a:lnTo>
                        <a:lnTo>
                          <a:pt x="9084" y="1256"/>
                        </a:lnTo>
                        <a:lnTo>
                          <a:pt x="9287" y="1019"/>
                        </a:lnTo>
                        <a:lnTo>
                          <a:pt x="9298" y="1002"/>
                        </a:lnTo>
                        <a:lnTo>
                          <a:pt x="9301" y="1002"/>
                        </a:lnTo>
                        <a:lnTo>
                          <a:pt x="9363" y="932"/>
                        </a:lnTo>
                        <a:lnTo>
                          <a:pt x="10073" y="831"/>
                        </a:lnTo>
                        <a:lnTo>
                          <a:pt x="10386" y="1129"/>
                        </a:lnTo>
                        <a:lnTo>
                          <a:pt x="9565" y="1617"/>
                        </a:lnTo>
                        <a:lnTo>
                          <a:pt x="10611" y="1893"/>
                        </a:lnTo>
                        <a:lnTo>
                          <a:pt x="10746" y="1502"/>
                        </a:lnTo>
                        <a:lnTo>
                          <a:pt x="10837" y="1502"/>
                        </a:lnTo>
                        <a:lnTo>
                          <a:pt x="11204" y="1502"/>
                        </a:lnTo>
                        <a:lnTo>
                          <a:pt x="11367" y="1161"/>
                        </a:lnTo>
                        <a:lnTo>
                          <a:pt x="11042" y="1071"/>
                        </a:lnTo>
                        <a:lnTo>
                          <a:pt x="11042" y="641"/>
                        </a:lnTo>
                        <a:lnTo>
                          <a:pt x="10837" y="539"/>
                        </a:lnTo>
                        <a:lnTo>
                          <a:pt x="10028" y="139"/>
                        </a:lnTo>
                        <a:lnTo>
                          <a:pt x="9327" y="229"/>
                        </a:lnTo>
                        <a:lnTo>
                          <a:pt x="8932" y="460"/>
                        </a:lnTo>
                        <a:lnTo>
                          <a:pt x="8959" y="1022"/>
                        </a:lnTo>
                        <a:lnTo>
                          <a:pt x="8546" y="952"/>
                        </a:lnTo>
                        <a:lnTo>
                          <a:pt x="8482" y="641"/>
                        </a:lnTo>
                        <a:lnTo>
                          <a:pt x="8878" y="241"/>
                        </a:lnTo>
                        <a:lnTo>
                          <a:pt x="8160" y="200"/>
                        </a:lnTo>
                        <a:lnTo>
                          <a:pt x="7953" y="270"/>
                        </a:lnTo>
                        <a:lnTo>
                          <a:pt x="7863" y="541"/>
                        </a:lnTo>
                        <a:lnTo>
                          <a:pt x="8133" y="591"/>
                        </a:lnTo>
                        <a:lnTo>
                          <a:pt x="8079" y="891"/>
                        </a:lnTo>
                        <a:lnTo>
                          <a:pt x="7621" y="922"/>
                        </a:lnTo>
                        <a:lnTo>
                          <a:pt x="7549" y="1122"/>
                        </a:lnTo>
                        <a:lnTo>
                          <a:pt x="6885" y="1142"/>
                        </a:lnTo>
                        <a:cubicBezTo>
                          <a:pt x="6885" y="1142"/>
                          <a:pt x="6867" y="722"/>
                          <a:pt x="6840" y="722"/>
                        </a:cubicBezTo>
                        <a:cubicBezTo>
                          <a:pt x="6813" y="722"/>
                          <a:pt x="7361" y="711"/>
                          <a:pt x="7361" y="711"/>
                        </a:cubicBezTo>
                        <a:lnTo>
                          <a:pt x="7756" y="280"/>
                        </a:lnTo>
                        <a:lnTo>
                          <a:pt x="7540" y="160"/>
                        </a:lnTo>
                        <a:lnTo>
                          <a:pt x="7254" y="470"/>
                        </a:lnTo>
                        <a:lnTo>
                          <a:pt x="6777" y="441"/>
                        </a:lnTo>
                        <a:lnTo>
                          <a:pt x="6489" y="0"/>
                        </a:lnTo>
                        <a:lnTo>
                          <a:pt x="5878" y="0"/>
                        </a:lnTo>
                        <a:close/>
                        <a:moveTo>
                          <a:pt x="868" y="5710"/>
                        </a:moveTo>
                        <a:lnTo>
                          <a:pt x="868" y="5704"/>
                        </a:lnTo>
                        <a:cubicBezTo>
                          <a:pt x="850" y="5751"/>
                          <a:pt x="834" y="5800"/>
                          <a:pt x="816" y="5848"/>
                        </a:cubicBezTo>
                        <a:cubicBezTo>
                          <a:pt x="834" y="5802"/>
                          <a:pt x="851" y="5755"/>
                          <a:pt x="868" y="5710"/>
                        </a:cubicBezTo>
                        <a:close/>
                        <a:moveTo>
                          <a:pt x="17957" y="1411"/>
                        </a:moveTo>
                        <a:lnTo>
                          <a:pt x="17841" y="1640"/>
                        </a:lnTo>
                        <a:cubicBezTo>
                          <a:pt x="17841" y="1640"/>
                          <a:pt x="17342" y="1858"/>
                          <a:pt x="17342" y="1858"/>
                        </a:cubicBezTo>
                        <a:lnTo>
                          <a:pt x="17133" y="2113"/>
                        </a:lnTo>
                        <a:lnTo>
                          <a:pt x="17181" y="2409"/>
                        </a:lnTo>
                        <a:lnTo>
                          <a:pt x="17438" y="2449"/>
                        </a:lnTo>
                        <a:lnTo>
                          <a:pt x="17593" y="2882"/>
                        </a:lnTo>
                        <a:lnTo>
                          <a:pt x="18036" y="2682"/>
                        </a:lnTo>
                        <a:lnTo>
                          <a:pt x="18109" y="3260"/>
                        </a:lnTo>
                        <a:lnTo>
                          <a:pt x="17976" y="3260"/>
                        </a:lnTo>
                        <a:lnTo>
                          <a:pt x="17611" y="3200"/>
                        </a:lnTo>
                        <a:lnTo>
                          <a:pt x="17207" y="3276"/>
                        </a:lnTo>
                        <a:lnTo>
                          <a:pt x="16817" y="3891"/>
                        </a:lnTo>
                        <a:lnTo>
                          <a:pt x="16258" y="3989"/>
                        </a:lnTo>
                        <a:lnTo>
                          <a:pt x="16177" y="4523"/>
                        </a:lnTo>
                        <a:lnTo>
                          <a:pt x="16413" y="4585"/>
                        </a:lnTo>
                        <a:lnTo>
                          <a:pt x="16345" y="4928"/>
                        </a:lnTo>
                        <a:lnTo>
                          <a:pt x="15790" y="4803"/>
                        </a:lnTo>
                        <a:lnTo>
                          <a:pt x="15281" y="4928"/>
                        </a:lnTo>
                        <a:lnTo>
                          <a:pt x="15173" y="5244"/>
                        </a:lnTo>
                        <a:lnTo>
                          <a:pt x="15261" y="5907"/>
                        </a:lnTo>
                        <a:lnTo>
                          <a:pt x="15560" y="6063"/>
                        </a:lnTo>
                        <a:lnTo>
                          <a:pt x="16061" y="6059"/>
                        </a:lnTo>
                        <a:lnTo>
                          <a:pt x="16399" y="6025"/>
                        </a:lnTo>
                        <a:lnTo>
                          <a:pt x="16503" y="5725"/>
                        </a:lnTo>
                        <a:lnTo>
                          <a:pt x="17032" y="4958"/>
                        </a:lnTo>
                        <a:lnTo>
                          <a:pt x="17380" y="5037"/>
                        </a:lnTo>
                        <a:lnTo>
                          <a:pt x="17722" y="4692"/>
                        </a:lnTo>
                        <a:lnTo>
                          <a:pt x="17786" y="4962"/>
                        </a:lnTo>
                        <a:lnTo>
                          <a:pt x="18631" y="5597"/>
                        </a:lnTo>
                        <a:lnTo>
                          <a:pt x="18528" y="5752"/>
                        </a:lnTo>
                        <a:lnTo>
                          <a:pt x="18147" y="5729"/>
                        </a:lnTo>
                        <a:lnTo>
                          <a:pt x="18294" y="5960"/>
                        </a:lnTo>
                        <a:lnTo>
                          <a:pt x="18528" y="6018"/>
                        </a:lnTo>
                        <a:lnTo>
                          <a:pt x="18801" y="5890"/>
                        </a:lnTo>
                        <a:lnTo>
                          <a:pt x="18797" y="5521"/>
                        </a:lnTo>
                        <a:lnTo>
                          <a:pt x="18918" y="5453"/>
                        </a:lnTo>
                        <a:lnTo>
                          <a:pt x="18821" y="5338"/>
                        </a:lnTo>
                        <a:lnTo>
                          <a:pt x="18258" y="4988"/>
                        </a:lnTo>
                        <a:lnTo>
                          <a:pt x="18109" y="4523"/>
                        </a:lnTo>
                        <a:lnTo>
                          <a:pt x="18578" y="4523"/>
                        </a:lnTo>
                        <a:lnTo>
                          <a:pt x="18726" y="4688"/>
                        </a:lnTo>
                        <a:lnTo>
                          <a:pt x="19130" y="5075"/>
                        </a:lnTo>
                        <a:lnTo>
                          <a:pt x="19147" y="5544"/>
                        </a:lnTo>
                        <a:lnTo>
                          <a:pt x="19564" y="6039"/>
                        </a:lnTo>
                        <a:lnTo>
                          <a:pt x="19720" y="5359"/>
                        </a:lnTo>
                        <a:lnTo>
                          <a:pt x="20009" y="5183"/>
                        </a:lnTo>
                        <a:lnTo>
                          <a:pt x="20063" y="5739"/>
                        </a:lnTo>
                        <a:lnTo>
                          <a:pt x="20346" y="6086"/>
                        </a:lnTo>
                        <a:lnTo>
                          <a:pt x="20884" y="6076"/>
                        </a:lnTo>
                        <a:cubicBezTo>
                          <a:pt x="20253" y="4268"/>
                          <a:pt x="19240" y="2672"/>
                          <a:pt x="17957" y="1411"/>
                        </a:cubicBezTo>
                        <a:close/>
                        <a:moveTo>
                          <a:pt x="10045" y="4377"/>
                        </a:moveTo>
                        <a:cubicBezTo>
                          <a:pt x="10045" y="4377"/>
                          <a:pt x="9923" y="4379"/>
                          <a:pt x="9923" y="4379"/>
                        </a:cubicBezTo>
                        <a:lnTo>
                          <a:pt x="9859" y="4564"/>
                        </a:lnTo>
                        <a:lnTo>
                          <a:pt x="9549" y="4564"/>
                        </a:lnTo>
                        <a:lnTo>
                          <a:pt x="9549" y="4743"/>
                        </a:lnTo>
                        <a:lnTo>
                          <a:pt x="9623" y="4743"/>
                        </a:lnTo>
                        <a:cubicBezTo>
                          <a:pt x="9623" y="4743"/>
                          <a:pt x="9626" y="4780"/>
                          <a:pt x="9633" y="4830"/>
                        </a:cubicBezTo>
                        <a:lnTo>
                          <a:pt x="9823" y="4812"/>
                        </a:lnTo>
                        <a:lnTo>
                          <a:pt x="9941" y="4730"/>
                        </a:lnTo>
                        <a:lnTo>
                          <a:pt x="9972" y="4564"/>
                        </a:lnTo>
                        <a:lnTo>
                          <a:pt x="10126" y="4548"/>
                        </a:lnTo>
                        <a:lnTo>
                          <a:pt x="10187" y="4409"/>
                        </a:lnTo>
                        <a:lnTo>
                          <a:pt x="10045" y="4377"/>
                        </a:lnTo>
                        <a:close/>
                        <a:moveTo>
                          <a:pt x="9226" y="4572"/>
                        </a:moveTo>
                        <a:cubicBezTo>
                          <a:pt x="9226" y="4572"/>
                          <a:pt x="9125" y="4712"/>
                          <a:pt x="9125" y="4712"/>
                        </a:cubicBezTo>
                        <a:lnTo>
                          <a:pt x="9113" y="4886"/>
                        </a:lnTo>
                        <a:lnTo>
                          <a:pt x="9337" y="4865"/>
                        </a:lnTo>
                        <a:lnTo>
                          <a:pt x="9360" y="4689"/>
                        </a:lnTo>
                        <a:lnTo>
                          <a:pt x="9226" y="4572"/>
                        </a:lnTo>
                        <a:close/>
                        <a:moveTo>
                          <a:pt x="17863" y="5981"/>
                        </a:moveTo>
                        <a:lnTo>
                          <a:pt x="16651" y="6087"/>
                        </a:lnTo>
                        <a:lnTo>
                          <a:pt x="16274" y="6314"/>
                        </a:lnTo>
                        <a:lnTo>
                          <a:pt x="15794" y="6314"/>
                        </a:lnTo>
                        <a:lnTo>
                          <a:pt x="15558" y="6287"/>
                        </a:lnTo>
                        <a:lnTo>
                          <a:pt x="14973" y="6649"/>
                        </a:lnTo>
                        <a:lnTo>
                          <a:pt x="14973" y="7330"/>
                        </a:lnTo>
                        <a:lnTo>
                          <a:pt x="13778" y="8291"/>
                        </a:lnTo>
                        <a:lnTo>
                          <a:pt x="13877" y="8703"/>
                        </a:lnTo>
                        <a:lnTo>
                          <a:pt x="14119" y="8703"/>
                        </a:lnTo>
                        <a:lnTo>
                          <a:pt x="14056" y="9092"/>
                        </a:lnTo>
                        <a:lnTo>
                          <a:pt x="13886" y="9163"/>
                        </a:lnTo>
                        <a:lnTo>
                          <a:pt x="13877" y="10185"/>
                        </a:lnTo>
                        <a:lnTo>
                          <a:pt x="14909" y="11497"/>
                        </a:lnTo>
                        <a:lnTo>
                          <a:pt x="15358" y="11497"/>
                        </a:lnTo>
                        <a:lnTo>
                          <a:pt x="15386" y="11417"/>
                        </a:lnTo>
                        <a:lnTo>
                          <a:pt x="16194" y="11417"/>
                        </a:lnTo>
                        <a:lnTo>
                          <a:pt x="16427" y="11176"/>
                        </a:lnTo>
                        <a:lnTo>
                          <a:pt x="16885" y="11176"/>
                        </a:lnTo>
                        <a:lnTo>
                          <a:pt x="17136" y="11456"/>
                        </a:lnTo>
                        <a:lnTo>
                          <a:pt x="17819" y="11536"/>
                        </a:lnTo>
                        <a:lnTo>
                          <a:pt x="17730" y="12548"/>
                        </a:lnTo>
                        <a:lnTo>
                          <a:pt x="18488" y="14041"/>
                        </a:lnTo>
                        <a:lnTo>
                          <a:pt x="18088" y="14892"/>
                        </a:lnTo>
                        <a:lnTo>
                          <a:pt x="18116" y="15293"/>
                        </a:lnTo>
                        <a:lnTo>
                          <a:pt x="18430" y="15644"/>
                        </a:lnTo>
                        <a:lnTo>
                          <a:pt x="18430" y="16607"/>
                        </a:lnTo>
                        <a:lnTo>
                          <a:pt x="18843" y="17226"/>
                        </a:lnTo>
                        <a:lnTo>
                          <a:pt x="18843" y="18029"/>
                        </a:lnTo>
                        <a:lnTo>
                          <a:pt x="19182" y="18029"/>
                        </a:lnTo>
                        <a:cubicBezTo>
                          <a:pt x="20693" y="15958"/>
                          <a:pt x="21600" y="13318"/>
                          <a:pt x="21600" y="10441"/>
                        </a:cubicBezTo>
                        <a:cubicBezTo>
                          <a:pt x="21600" y="9264"/>
                          <a:pt x="21447" y="8128"/>
                          <a:pt x="21165" y="7053"/>
                        </a:cubicBezTo>
                        <a:lnTo>
                          <a:pt x="21124" y="7095"/>
                        </a:lnTo>
                        <a:cubicBezTo>
                          <a:pt x="21124" y="7095"/>
                          <a:pt x="20262" y="7095"/>
                          <a:pt x="20262" y="7095"/>
                        </a:cubicBezTo>
                        <a:lnTo>
                          <a:pt x="19736" y="6658"/>
                        </a:lnTo>
                        <a:lnTo>
                          <a:pt x="19185" y="6718"/>
                        </a:lnTo>
                        <a:lnTo>
                          <a:pt x="19185" y="7095"/>
                        </a:lnTo>
                        <a:lnTo>
                          <a:pt x="19009" y="7095"/>
                        </a:lnTo>
                        <a:lnTo>
                          <a:pt x="18820" y="6944"/>
                        </a:lnTo>
                        <a:lnTo>
                          <a:pt x="17863" y="6674"/>
                        </a:lnTo>
                        <a:lnTo>
                          <a:pt x="17863" y="5981"/>
                        </a:lnTo>
                        <a:close/>
                        <a:moveTo>
                          <a:pt x="57" y="9260"/>
                        </a:moveTo>
                        <a:cubicBezTo>
                          <a:pt x="23" y="9647"/>
                          <a:pt x="0" y="10037"/>
                          <a:pt x="0" y="10434"/>
                        </a:cubicBezTo>
                        <a:cubicBezTo>
                          <a:pt x="0" y="15421"/>
                          <a:pt x="2723" y="19699"/>
                          <a:pt x="6601" y="21524"/>
                        </a:cubicBezTo>
                        <a:cubicBezTo>
                          <a:pt x="2729" y="19689"/>
                          <a:pt x="5" y="15404"/>
                          <a:pt x="5" y="10423"/>
                        </a:cubicBezTo>
                        <a:cubicBezTo>
                          <a:pt x="5" y="10031"/>
                          <a:pt x="24" y="9643"/>
                          <a:pt x="57" y="9260"/>
                        </a:cubicBezTo>
                        <a:close/>
                      </a:path>
                    </a:pathLst>
                  </a:custGeom>
                  <a:solidFill>
                    <a:srgbClr val="E6E7EA"/>
                  </a:solidFill>
                  <a:ln w="12700" cap="flat">
                    <a:noFill/>
                    <a:miter lim="4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grpSp>
              <p:nvGrpSpPr>
                <p:cNvPr id="42" name="îṡlîḋê"/>
                <p:cNvGrpSpPr/>
                <p:nvPr/>
              </p:nvGrpSpPr>
              <p:grpSpPr>
                <a:xfrm>
                  <a:off x="3939456" y="3314084"/>
                  <a:ext cx="815537" cy="815522"/>
                  <a:chOff x="3939456" y="3314084"/>
                  <a:chExt cx="815537" cy="815522"/>
                </a:xfrm>
              </p:grpSpPr>
              <p:sp>
                <p:nvSpPr>
                  <p:cNvPr id="58" name="ïş1ïďé"/>
                  <p:cNvSpPr/>
                  <p:nvPr/>
                </p:nvSpPr>
                <p:spPr>
                  <a:xfrm>
                    <a:off x="3939456" y="3314084"/>
                    <a:ext cx="815537" cy="815522"/>
                  </a:xfrm>
                  <a:prstGeom prst="ellipse">
                    <a:avLst/>
                  </a:prstGeom>
                  <a:solidFill>
                    <a:srgbClr val="00B0F0"/>
                  </a:solidFill>
                  <a:ln w="12700">
                    <a:miter lim="4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59" name="i$lide"/>
                  <p:cNvSpPr/>
                  <p:nvPr/>
                </p:nvSpPr>
                <p:spPr>
                  <a:xfrm>
                    <a:off x="4223398" y="3546793"/>
                    <a:ext cx="215736" cy="304989"/>
                  </a:xfrm>
                  <a:custGeom>
                    <a:cxnLst>
                      <a:cxn ang="0">
                        <a:pos x="wd2" y="hd2"/>
                      </a:cxn>
                      <a:cxn ang="5400000">
                        <a:pos x="wd2" y="hd2"/>
                      </a:cxn>
                      <a:cxn ang="10800000">
                        <a:pos x="wd2" y="hd2"/>
                      </a:cxn>
                      <a:cxn ang="16200000">
                        <a:pos x="wd2" y="hd2"/>
                      </a:cxn>
                    </a:cxnLst>
                    <a:rect l="0" t="0" r="r" b="b"/>
                    <a:pathLst>
                      <a:path w="21600" h="21600" extrusionOk="0">
                        <a:moveTo>
                          <a:pt x="8272" y="0"/>
                        </a:moveTo>
                        <a:lnTo>
                          <a:pt x="7174" y="2185"/>
                        </a:lnTo>
                        <a:lnTo>
                          <a:pt x="3804" y="2185"/>
                        </a:lnTo>
                        <a:lnTo>
                          <a:pt x="5183" y="4371"/>
                        </a:lnTo>
                        <a:cubicBezTo>
                          <a:pt x="5183" y="4371"/>
                          <a:pt x="16315" y="4371"/>
                          <a:pt x="16315" y="4371"/>
                        </a:cubicBezTo>
                        <a:lnTo>
                          <a:pt x="17694" y="2185"/>
                        </a:lnTo>
                        <a:lnTo>
                          <a:pt x="14323" y="2185"/>
                        </a:lnTo>
                        <a:lnTo>
                          <a:pt x="13225" y="0"/>
                        </a:lnTo>
                        <a:lnTo>
                          <a:pt x="8272" y="0"/>
                        </a:lnTo>
                        <a:close/>
                        <a:moveTo>
                          <a:pt x="2145" y="1932"/>
                        </a:moveTo>
                        <a:cubicBezTo>
                          <a:pt x="957" y="1932"/>
                          <a:pt x="0" y="2627"/>
                          <a:pt x="0" y="3468"/>
                        </a:cubicBezTo>
                        <a:lnTo>
                          <a:pt x="0" y="20065"/>
                        </a:lnTo>
                        <a:cubicBezTo>
                          <a:pt x="0" y="20905"/>
                          <a:pt x="957" y="21600"/>
                          <a:pt x="2145" y="21600"/>
                        </a:cubicBezTo>
                        <a:lnTo>
                          <a:pt x="19455" y="21600"/>
                        </a:lnTo>
                        <a:cubicBezTo>
                          <a:pt x="20643" y="21600"/>
                          <a:pt x="21600" y="20905"/>
                          <a:pt x="21600" y="20065"/>
                        </a:cubicBezTo>
                        <a:lnTo>
                          <a:pt x="21600" y="3468"/>
                        </a:lnTo>
                        <a:cubicBezTo>
                          <a:pt x="21600" y="2627"/>
                          <a:pt x="20643" y="1932"/>
                          <a:pt x="19455" y="1932"/>
                        </a:cubicBezTo>
                        <a:lnTo>
                          <a:pt x="17591" y="5219"/>
                        </a:lnTo>
                        <a:lnTo>
                          <a:pt x="4008" y="5219"/>
                        </a:lnTo>
                        <a:lnTo>
                          <a:pt x="2145" y="1932"/>
                        </a:lnTo>
                        <a:close/>
                      </a:path>
                    </a:pathLst>
                  </a:custGeom>
                  <a:solidFill>
                    <a:srgbClr val="FFFFFF"/>
                  </a:solidFill>
                  <a:ln w="12700">
                    <a:miter lim="4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grpSp>
              <p:nvGrpSpPr>
                <p:cNvPr id="43" name="iSḻíḓê"/>
                <p:cNvGrpSpPr/>
                <p:nvPr/>
              </p:nvGrpSpPr>
              <p:grpSpPr>
                <a:xfrm>
                  <a:off x="7437012" y="3314084"/>
                  <a:ext cx="815535" cy="815522"/>
                  <a:chOff x="7437012" y="3314084"/>
                  <a:chExt cx="815535" cy="815522"/>
                </a:xfrm>
              </p:grpSpPr>
              <p:sp>
                <p:nvSpPr>
                  <p:cNvPr id="56" name="îṧ1îḍé"/>
                  <p:cNvSpPr/>
                  <p:nvPr/>
                </p:nvSpPr>
                <p:spPr>
                  <a:xfrm>
                    <a:off x="7437012" y="3314084"/>
                    <a:ext cx="815535" cy="815522"/>
                  </a:xfrm>
                  <a:prstGeom prst="ellipse">
                    <a:avLst/>
                  </a:prstGeom>
                  <a:solidFill>
                    <a:srgbClr val="7030A0"/>
                  </a:solidFill>
                  <a:ln w="12700">
                    <a:miter lim="4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57" name="iślïḍe"/>
                  <p:cNvSpPr/>
                  <p:nvPr/>
                </p:nvSpPr>
                <p:spPr>
                  <a:xfrm>
                    <a:off x="7701394" y="3578462"/>
                    <a:ext cx="286768" cy="286767"/>
                  </a:xfrm>
                  <a:custGeom>
                    <a:cxnLst>
                      <a:cxn ang="0">
                        <a:pos x="wd2" y="hd2"/>
                      </a:cxn>
                      <a:cxn ang="5400000">
                        <a:pos x="wd2" y="hd2"/>
                      </a:cxn>
                      <a:cxn ang="10800000">
                        <a:pos x="wd2" y="hd2"/>
                      </a:cxn>
                      <a:cxn ang="16200000">
                        <a:pos x="wd2" y="hd2"/>
                      </a:cxn>
                    </a:cxnLst>
                    <a:rect l="0" t="0" r="r" b="b"/>
                    <a:pathLst>
                      <a:path w="20814" h="20814" extrusionOk="0">
                        <a:moveTo>
                          <a:pt x="16063" y="4751"/>
                        </a:moveTo>
                        <a:cubicBezTo>
                          <a:pt x="14562" y="3251"/>
                          <a:pt x="14186" y="1270"/>
                          <a:pt x="14318" y="1137"/>
                        </a:cubicBezTo>
                        <a:cubicBezTo>
                          <a:pt x="14452" y="1003"/>
                          <a:pt x="16354" y="1458"/>
                          <a:pt x="17856" y="2959"/>
                        </a:cubicBezTo>
                        <a:cubicBezTo>
                          <a:pt x="19356" y="4460"/>
                          <a:pt x="19807" y="6366"/>
                          <a:pt x="19677" y="6496"/>
                        </a:cubicBezTo>
                        <a:cubicBezTo>
                          <a:pt x="19548" y="6625"/>
                          <a:pt x="17564" y="6252"/>
                          <a:pt x="16063" y="4751"/>
                        </a:cubicBezTo>
                        <a:close/>
                        <a:moveTo>
                          <a:pt x="8257" y="11610"/>
                        </a:moveTo>
                        <a:cubicBezTo>
                          <a:pt x="7827" y="11179"/>
                          <a:pt x="7967" y="10342"/>
                          <a:pt x="8569" y="9739"/>
                        </a:cubicBezTo>
                        <a:cubicBezTo>
                          <a:pt x="9172" y="9137"/>
                          <a:pt x="10009" y="8997"/>
                          <a:pt x="10440" y="9428"/>
                        </a:cubicBezTo>
                        <a:cubicBezTo>
                          <a:pt x="10869" y="9858"/>
                          <a:pt x="10730" y="10696"/>
                          <a:pt x="10128" y="11298"/>
                        </a:cubicBezTo>
                        <a:cubicBezTo>
                          <a:pt x="9526" y="11900"/>
                          <a:pt x="8687" y="12040"/>
                          <a:pt x="8257" y="11610"/>
                        </a:cubicBezTo>
                        <a:close/>
                        <a:moveTo>
                          <a:pt x="18634" y="2180"/>
                        </a:moveTo>
                        <a:cubicBezTo>
                          <a:pt x="16698" y="243"/>
                          <a:pt x="14265" y="-466"/>
                          <a:pt x="13491" y="308"/>
                        </a:cubicBezTo>
                        <a:lnTo>
                          <a:pt x="10372" y="3426"/>
                        </a:lnTo>
                        <a:cubicBezTo>
                          <a:pt x="9900" y="3899"/>
                          <a:pt x="9488" y="5482"/>
                          <a:pt x="9676" y="7085"/>
                        </a:cubicBezTo>
                        <a:lnTo>
                          <a:pt x="240" y="16521"/>
                        </a:lnTo>
                        <a:cubicBezTo>
                          <a:pt x="-320" y="17081"/>
                          <a:pt x="134" y="18442"/>
                          <a:pt x="1253" y="19561"/>
                        </a:cubicBezTo>
                        <a:cubicBezTo>
                          <a:pt x="2373" y="20681"/>
                          <a:pt x="3733" y="21134"/>
                          <a:pt x="4293" y="20574"/>
                        </a:cubicBezTo>
                        <a:lnTo>
                          <a:pt x="13729" y="11138"/>
                        </a:lnTo>
                        <a:cubicBezTo>
                          <a:pt x="15332" y="11327"/>
                          <a:pt x="16915" y="10914"/>
                          <a:pt x="17388" y="10442"/>
                        </a:cubicBezTo>
                        <a:lnTo>
                          <a:pt x="20506" y="7324"/>
                        </a:lnTo>
                        <a:cubicBezTo>
                          <a:pt x="21280" y="6549"/>
                          <a:pt x="20573" y="4116"/>
                          <a:pt x="18634" y="2180"/>
                        </a:cubicBezTo>
                        <a:close/>
                      </a:path>
                    </a:pathLst>
                  </a:custGeom>
                  <a:solidFill>
                    <a:srgbClr val="FFFFFF"/>
                  </a:solidFill>
                  <a:ln w="12700">
                    <a:miter lim="4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grpSp>
              <p:nvGrpSpPr>
                <p:cNvPr id="44" name="ïs1ïḍè"/>
                <p:cNvGrpSpPr/>
                <p:nvPr/>
              </p:nvGrpSpPr>
              <p:grpSpPr>
                <a:xfrm>
                  <a:off x="6900237" y="2116589"/>
                  <a:ext cx="815539" cy="815528"/>
                  <a:chOff x="6900237" y="2116589"/>
                  <a:chExt cx="815539" cy="815528"/>
                </a:xfrm>
              </p:grpSpPr>
              <p:sp>
                <p:nvSpPr>
                  <p:cNvPr id="54" name="iṣḻîḋè"/>
                  <p:cNvSpPr/>
                  <p:nvPr/>
                </p:nvSpPr>
                <p:spPr>
                  <a:xfrm>
                    <a:off x="6900237" y="2116589"/>
                    <a:ext cx="815539" cy="815528"/>
                  </a:xfrm>
                  <a:prstGeom prst="ellipse">
                    <a:avLst/>
                  </a:prstGeom>
                  <a:solidFill>
                    <a:srgbClr val="FFFF00"/>
                  </a:solidFill>
                  <a:ln w="12700">
                    <a:miter lim="4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55" name="iṡ1ïďe"/>
                  <p:cNvSpPr/>
                  <p:nvPr/>
                </p:nvSpPr>
                <p:spPr>
                  <a:xfrm>
                    <a:off x="7198252" y="2380966"/>
                    <a:ext cx="286768" cy="286787"/>
                  </a:xfrm>
                  <a:custGeom>
                    <a:cxnLst>
                      <a:cxn ang="0">
                        <a:pos x="wd2" y="hd2"/>
                      </a:cxn>
                      <a:cxn ang="5400000">
                        <a:pos x="wd2" y="hd2"/>
                      </a:cxn>
                      <a:cxn ang="10800000">
                        <a:pos x="wd2" y="hd2"/>
                      </a:cxn>
                      <a:cxn ang="16200000">
                        <a:pos x="wd2" y="hd2"/>
                      </a:cxn>
                    </a:cxnLst>
                    <a:rect l="0" t="0" r="r" b="b"/>
                    <a:pathLst>
                      <a:path w="21318" h="21320" extrusionOk="0">
                        <a:moveTo>
                          <a:pt x="6122" y="19157"/>
                        </a:moveTo>
                        <a:lnTo>
                          <a:pt x="3902" y="19634"/>
                        </a:lnTo>
                        <a:cubicBezTo>
                          <a:pt x="3688" y="19233"/>
                          <a:pt x="3431" y="18833"/>
                          <a:pt x="2957" y="18361"/>
                        </a:cubicBezTo>
                        <a:cubicBezTo>
                          <a:pt x="2486" y="17889"/>
                          <a:pt x="2085" y="17631"/>
                          <a:pt x="1685" y="17417"/>
                        </a:cubicBezTo>
                        <a:lnTo>
                          <a:pt x="2162" y="15198"/>
                        </a:lnTo>
                        <a:lnTo>
                          <a:pt x="2804" y="14556"/>
                        </a:lnTo>
                        <a:cubicBezTo>
                          <a:pt x="2804" y="14556"/>
                          <a:pt x="4012" y="14580"/>
                          <a:pt x="5374" y="15944"/>
                        </a:cubicBezTo>
                        <a:cubicBezTo>
                          <a:pt x="6737" y="17307"/>
                          <a:pt x="6762" y="18516"/>
                          <a:pt x="6762" y="18516"/>
                        </a:cubicBezTo>
                        <a:cubicBezTo>
                          <a:pt x="6762" y="18516"/>
                          <a:pt x="6122" y="19157"/>
                          <a:pt x="6122" y="19157"/>
                        </a:cubicBezTo>
                        <a:close/>
                        <a:moveTo>
                          <a:pt x="19625" y="1692"/>
                        </a:moveTo>
                        <a:cubicBezTo>
                          <a:pt x="17654" y="-280"/>
                          <a:pt x="16174" y="15"/>
                          <a:pt x="16174" y="15"/>
                        </a:cubicBezTo>
                        <a:lnTo>
                          <a:pt x="9270" y="6920"/>
                        </a:lnTo>
                        <a:lnTo>
                          <a:pt x="1379" y="14810"/>
                        </a:lnTo>
                        <a:lnTo>
                          <a:pt x="0" y="21320"/>
                        </a:lnTo>
                        <a:lnTo>
                          <a:pt x="6508" y="19939"/>
                        </a:lnTo>
                        <a:lnTo>
                          <a:pt x="14399" y="12048"/>
                        </a:lnTo>
                        <a:lnTo>
                          <a:pt x="21302" y="5145"/>
                        </a:lnTo>
                        <a:cubicBezTo>
                          <a:pt x="21302" y="5145"/>
                          <a:pt x="21600" y="3665"/>
                          <a:pt x="19625" y="1692"/>
                        </a:cubicBezTo>
                        <a:close/>
                      </a:path>
                    </a:pathLst>
                  </a:custGeom>
                  <a:solidFill>
                    <a:srgbClr val="FFFFFF"/>
                  </a:solidFill>
                  <a:ln w="12700">
                    <a:miter lim="4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grpSp>
              <p:nvGrpSpPr>
                <p:cNvPr id="45" name="íśḷîḋê"/>
                <p:cNvGrpSpPr/>
                <p:nvPr/>
              </p:nvGrpSpPr>
              <p:grpSpPr>
                <a:xfrm>
                  <a:off x="4386768" y="2116590"/>
                  <a:ext cx="815535" cy="815539"/>
                  <a:chOff x="4386768" y="2116590"/>
                  <a:chExt cx="815535" cy="815539"/>
                </a:xfrm>
              </p:grpSpPr>
              <p:sp>
                <p:nvSpPr>
                  <p:cNvPr id="52" name="íşḻiḋe"/>
                  <p:cNvSpPr/>
                  <p:nvPr/>
                </p:nvSpPr>
                <p:spPr>
                  <a:xfrm>
                    <a:off x="4386768" y="2116590"/>
                    <a:ext cx="815535" cy="815539"/>
                  </a:xfrm>
                  <a:prstGeom prst="ellipse">
                    <a:avLst/>
                  </a:prstGeom>
                  <a:solidFill>
                    <a:srgbClr val="00B050"/>
                  </a:solidFill>
                  <a:ln w="12700">
                    <a:miter lim="4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53" name="íṩ1ïḑê"/>
                  <p:cNvSpPr/>
                  <p:nvPr/>
                </p:nvSpPr>
                <p:spPr>
                  <a:xfrm>
                    <a:off x="4685454" y="2363193"/>
                    <a:ext cx="225633" cy="322332"/>
                  </a:xfrm>
                  <a:custGeom>
                    <a:cxnLst>
                      <a:cxn ang="0">
                        <a:pos x="wd2" y="hd2"/>
                      </a:cxn>
                      <a:cxn ang="5400000">
                        <a:pos x="wd2" y="hd2"/>
                      </a:cxn>
                      <a:cxn ang="10800000">
                        <a:pos x="wd2" y="hd2"/>
                      </a:cxn>
                      <a:cxn ang="16200000">
                        <a:pos x="wd2" y="hd2"/>
                      </a:cxn>
                    </a:cxnLst>
                    <a:rect l="0" t="0" r="r" b="b"/>
                    <a:pathLst>
                      <a:path w="20957" h="21276" extrusionOk="0">
                        <a:moveTo>
                          <a:pt x="1877" y="21023"/>
                        </a:moveTo>
                        <a:cubicBezTo>
                          <a:pt x="2335" y="19958"/>
                          <a:pt x="3030" y="18458"/>
                          <a:pt x="3960" y="16288"/>
                        </a:cubicBezTo>
                        <a:cubicBezTo>
                          <a:pt x="8011" y="15823"/>
                          <a:pt x="9689" y="16658"/>
                          <a:pt x="12261" y="13325"/>
                        </a:cubicBezTo>
                        <a:cubicBezTo>
                          <a:pt x="10172" y="13789"/>
                          <a:pt x="7654" y="12465"/>
                          <a:pt x="7789" y="11892"/>
                        </a:cubicBezTo>
                        <a:cubicBezTo>
                          <a:pt x="7924" y="11318"/>
                          <a:pt x="13647" y="12306"/>
                          <a:pt x="17393" y="8447"/>
                        </a:cubicBezTo>
                        <a:cubicBezTo>
                          <a:pt x="12670" y="9202"/>
                          <a:pt x="11160" y="7540"/>
                          <a:pt x="11769" y="7289"/>
                        </a:cubicBezTo>
                        <a:cubicBezTo>
                          <a:pt x="13175" y="6708"/>
                          <a:pt x="17348" y="7048"/>
                          <a:pt x="19572" y="5477"/>
                        </a:cubicBezTo>
                        <a:cubicBezTo>
                          <a:pt x="20719" y="4669"/>
                          <a:pt x="21256" y="2702"/>
                          <a:pt x="20789" y="2000"/>
                        </a:cubicBezTo>
                        <a:cubicBezTo>
                          <a:pt x="20229" y="1153"/>
                          <a:pt x="16813" y="-111"/>
                          <a:pt x="14931" y="7"/>
                        </a:cubicBezTo>
                        <a:cubicBezTo>
                          <a:pt x="13047" y="126"/>
                          <a:pt x="10093" y="5208"/>
                          <a:pt x="9217" y="5168"/>
                        </a:cubicBezTo>
                        <a:cubicBezTo>
                          <a:pt x="8341" y="5128"/>
                          <a:pt x="8166" y="2892"/>
                          <a:pt x="9694" y="813"/>
                        </a:cubicBezTo>
                        <a:cubicBezTo>
                          <a:pt x="8081" y="1330"/>
                          <a:pt x="5127" y="2940"/>
                          <a:pt x="4200" y="4315"/>
                        </a:cubicBezTo>
                        <a:cubicBezTo>
                          <a:pt x="2475" y="6874"/>
                          <a:pt x="4362" y="12744"/>
                          <a:pt x="3757" y="12953"/>
                        </a:cubicBezTo>
                        <a:cubicBezTo>
                          <a:pt x="3151" y="13163"/>
                          <a:pt x="1114" y="10259"/>
                          <a:pt x="505" y="8944"/>
                        </a:cubicBezTo>
                        <a:cubicBezTo>
                          <a:pt x="-324" y="10961"/>
                          <a:pt x="-344" y="12982"/>
                          <a:pt x="2082" y="15667"/>
                        </a:cubicBezTo>
                        <a:cubicBezTo>
                          <a:pt x="1167" y="17429"/>
                          <a:pt x="667" y="19457"/>
                          <a:pt x="592" y="20487"/>
                        </a:cubicBezTo>
                        <a:cubicBezTo>
                          <a:pt x="557" y="21312"/>
                          <a:pt x="1675" y="21489"/>
                          <a:pt x="1877" y="21023"/>
                        </a:cubicBezTo>
                        <a:close/>
                      </a:path>
                    </a:pathLst>
                  </a:custGeom>
                  <a:solidFill>
                    <a:srgbClr val="FFFFFF"/>
                  </a:solidFill>
                  <a:ln w="12700">
                    <a:miter lim="4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grpSp>
              <p:nvGrpSpPr>
                <p:cNvPr id="46" name="işļiḋe"/>
                <p:cNvGrpSpPr/>
                <p:nvPr/>
              </p:nvGrpSpPr>
              <p:grpSpPr>
                <a:xfrm>
                  <a:off x="6900236" y="4455395"/>
                  <a:ext cx="815514" cy="815539"/>
                  <a:chOff x="6900236" y="4455395"/>
                  <a:chExt cx="815514" cy="815539"/>
                </a:xfrm>
              </p:grpSpPr>
              <p:sp>
                <p:nvSpPr>
                  <p:cNvPr id="50" name="iṧlíḓe"/>
                  <p:cNvSpPr/>
                  <p:nvPr/>
                </p:nvSpPr>
                <p:spPr>
                  <a:xfrm>
                    <a:off x="6900236" y="4455395"/>
                    <a:ext cx="815514" cy="815539"/>
                  </a:xfrm>
                  <a:prstGeom prst="ellipse">
                    <a:avLst/>
                  </a:prstGeom>
                  <a:solidFill>
                    <a:srgbClr val="002060"/>
                  </a:solidFill>
                  <a:ln w="12700">
                    <a:miter lim="4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51" name="íşľïďè"/>
                  <p:cNvSpPr/>
                  <p:nvPr/>
                </p:nvSpPr>
                <p:spPr>
                  <a:xfrm>
                    <a:off x="7164609" y="4711258"/>
                    <a:ext cx="286768" cy="286769"/>
                  </a:xfrm>
                  <a:custGeom>
                    <a:cxnLst>
                      <a:cxn ang="0">
                        <a:pos x="wd2" y="hd2"/>
                      </a:cxn>
                      <a:cxn ang="5400000">
                        <a:pos x="wd2" y="hd2"/>
                      </a:cxn>
                      <a:cxn ang="10800000">
                        <a:pos x="wd2" y="hd2"/>
                      </a:cxn>
                      <a:cxn ang="16200000">
                        <a:pos x="wd2" y="hd2"/>
                      </a:cxn>
                    </a:cxnLst>
                    <a:rect l="0" t="0" r="r" b="b"/>
                    <a:pathLst>
                      <a:path w="21395" h="21474" extrusionOk="0">
                        <a:moveTo>
                          <a:pt x="2578" y="8409"/>
                        </a:moveTo>
                        <a:cubicBezTo>
                          <a:pt x="2578" y="5193"/>
                          <a:pt x="5174" y="2587"/>
                          <a:pt x="8376" y="2587"/>
                        </a:cubicBezTo>
                        <a:cubicBezTo>
                          <a:pt x="11580" y="2587"/>
                          <a:pt x="14435" y="5451"/>
                          <a:pt x="14435" y="8666"/>
                        </a:cubicBezTo>
                        <a:cubicBezTo>
                          <a:pt x="14435" y="11882"/>
                          <a:pt x="11838" y="14488"/>
                          <a:pt x="8635" y="14488"/>
                        </a:cubicBezTo>
                        <a:cubicBezTo>
                          <a:pt x="5431" y="14488"/>
                          <a:pt x="2578" y="11624"/>
                          <a:pt x="2578" y="8409"/>
                        </a:cubicBezTo>
                        <a:close/>
                        <a:moveTo>
                          <a:pt x="20914" y="18167"/>
                        </a:moveTo>
                        <a:lnTo>
                          <a:pt x="15797" y="13032"/>
                        </a:lnTo>
                        <a:cubicBezTo>
                          <a:pt x="16568" y="11759"/>
                          <a:pt x="17013" y="10265"/>
                          <a:pt x="17013" y="8666"/>
                        </a:cubicBezTo>
                        <a:cubicBezTo>
                          <a:pt x="17013" y="4023"/>
                          <a:pt x="13004" y="0"/>
                          <a:pt x="8376" y="0"/>
                        </a:cubicBezTo>
                        <a:cubicBezTo>
                          <a:pt x="3750" y="0"/>
                          <a:pt x="0" y="3765"/>
                          <a:pt x="0" y="8409"/>
                        </a:cubicBezTo>
                        <a:cubicBezTo>
                          <a:pt x="0" y="13052"/>
                          <a:pt x="4008" y="17075"/>
                          <a:pt x="8635" y="17075"/>
                        </a:cubicBezTo>
                        <a:cubicBezTo>
                          <a:pt x="10173" y="17075"/>
                          <a:pt x="11614" y="16657"/>
                          <a:pt x="12852" y="15931"/>
                        </a:cubicBezTo>
                        <a:lnTo>
                          <a:pt x="17996" y="21094"/>
                        </a:lnTo>
                        <a:cubicBezTo>
                          <a:pt x="18500" y="21600"/>
                          <a:pt x="19317" y="21600"/>
                          <a:pt x="19819" y="21094"/>
                        </a:cubicBezTo>
                        <a:lnTo>
                          <a:pt x="21096" y="19815"/>
                        </a:lnTo>
                        <a:cubicBezTo>
                          <a:pt x="21600" y="19309"/>
                          <a:pt x="21417" y="18672"/>
                          <a:pt x="20914" y="18167"/>
                        </a:cubicBezTo>
                        <a:close/>
                      </a:path>
                    </a:pathLst>
                  </a:custGeom>
                  <a:solidFill>
                    <a:srgbClr val="FFFFFF"/>
                  </a:solidFill>
                  <a:ln w="12700">
                    <a:miter lim="4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grpSp>
              <p:nvGrpSpPr>
                <p:cNvPr id="47" name="íṥļíḍè"/>
                <p:cNvGrpSpPr/>
                <p:nvPr/>
              </p:nvGrpSpPr>
              <p:grpSpPr>
                <a:xfrm>
                  <a:off x="4386768" y="4446874"/>
                  <a:ext cx="815535" cy="815534"/>
                  <a:chOff x="4386768" y="4446874"/>
                  <a:chExt cx="815535" cy="815534"/>
                </a:xfrm>
              </p:grpSpPr>
              <p:sp>
                <p:nvSpPr>
                  <p:cNvPr id="48" name="ïṡḻïďê"/>
                  <p:cNvSpPr/>
                  <p:nvPr/>
                </p:nvSpPr>
                <p:spPr>
                  <a:xfrm>
                    <a:off x="4386768" y="4446874"/>
                    <a:ext cx="815535" cy="815534"/>
                  </a:xfrm>
                  <a:prstGeom prst="ellipse">
                    <a:avLst/>
                  </a:prstGeom>
                  <a:solidFill>
                    <a:srgbClr val="0070C0"/>
                  </a:solidFill>
                  <a:ln w="12700">
                    <a:miter lim="4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49" name="iṧḷïḍé"/>
                  <p:cNvSpPr/>
                  <p:nvPr/>
                </p:nvSpPr>
                <p:spPr>
                  <a:xfrm>
                    <a:off x="4633067" y="4702147"/>
                    <a:ext cx="330404" cy="304989"/>
                  </a:xfrm>
                  <a:custGeom>
                    <a:cxnLst>
                      <a:cxn ang="0">
                        <a:pos x="wd2" y="hd2"/>
                      </a:cxn>
                      <a:cxn ang="5400000">
                        <a:pos x="wd2" y="hd2"/>
                      </a:cxn>
                      <a:cxn ang="10800000">
                        <a:pos x="wd2" y="hd2"/>
                      </a:cxn>
                      <a:cxn ang="16200000">
                        <a:pos x="wd2" y="hd2"/>
                      </a:cxn>
                    </a:cxnLst>
                    <a:rect l="0" t="0" r="r" b="b"/>
                    <a:pathLst>
                      <a:path w="21600" h="21600" extrusionOk="0">
                        <a:moveTo>
                          <a:pt x="19692" y="12333"/>
                        </a:moveTo>
                        <a:cubicBezTo>
                          <a:pt x="19528" y="12511"/>
                          <a:pt x="19333" y="12600"/>
                          <a:pt x="19107" y="12600"/>
                        </a:cubicBezTo>
                        <a:cubicBezTo>
                          <a:pt x="18882" y="12600"/>
                          <a:pt x="18688" y="12511"/>
                          <a:pt x="18524" y="12333"/>
                        </a:cubicBezTo>
                        <a:cubicBezTo>
                          <a:pt x="18360" y="12155"/>
                          <a:pt x="18277" y="11944"/>
                          <a:pt x="18277" y="11700"/>
                        </a:cubicBezTo>
                        <a:cubicBezTo>
                          <a:pt x="18277" y="11456"/>
                          <a:pt x="18360" y="11245"/>
                          <a:pt x="18524" y="11067"/>
                        </a:cubicBezTo>
                        <a:cubicBezTo>
                          <a:pt x="18688" y="10889"/>
                          <a:pt x="18882" y="10800"/>
                          <a:pt x="19107" y="10800"/>
                        </a:cubicBezTo>
                        <a:cubicBezTo>
                          <a:pt x="19333" y="10800"/>
                          <a:pt x="19528" y="10889"/>
                          <a:pt x="19692" y="11067"/>
                        </a:cubicBezTo>
                        <a:cubicBezTo>
                          <a:pt x="19857" y="11245"/>
                          <a:pt x="19938" y="11456"/>
                          <a:pt x="19938" y="11700"/>
                        </a:cubicBezTo>
                        <a:cubicBezTo>
                          <a:pt x="19938" y="11944"/>
                          <a:pt x="19857" y="12155"/>
                          <a:pt x="19692" y="12333"/>
                        </a:cubicBezTo>
                        <a:cubicBezTo>
                          <a:pt x="19692" y="12333"/>
                          <a:pt x="19692" y="12333"/>
                          <a:pt x="19692" y="12333"/>
                        </a:cubicBezTo>
                        <a:close/>
                        <a:moveTo>
                          <a:pt x="16616" y="10800"/>
                        </a:moveTo>
                        <a:lnTo>
                          <a:pt x="4984" y="10800"/>
                        </a:lnTo>
                        <a:lnTo>
                          <a:pt x="4984" y="1800"/>
                        </a:lnTo>
                        <a:lnTo>
                          <a:pt x="13292" y="1800"/>
                        </a:lnTo>
                        <a:lnTo>
                          <a:pt x="13292" y="4050"/>
                        </a:lnTo>
                        <a:cubicBezTo>
                          <a:pt x="13292" y="4425"/>
                          <a:pt x="13414" y="4744"/>
                          <a:pt x="13655" y="5006"/>
                        </a:cubicBezTo>
                        <a:cubicBezTo>
                          <a:pt x="13898" y="5269"/>
                          <a:pt x="14192" y="5400"/>
                          <a:pt x="14538" y="5400"/>
                        </a:cubicBezTo>
                        <a:lnTo>
                          <a:pt x="16616" y="5400"/>
                        </a:lnTo>
                        <a:cubicBezTo>
                          <a:pt x="16616" y="5400"/>
                          <a:pt x="16616" y="10800"/>
                          <a:pt x="16616" y="10800"/>
                        </a:cubicBezTo>
                        <a:close/>
                        <a:moveTo>
                          <a:pt x="16616" y="19800"/>
                        </a:moveTo>
                        <a:lnTo>
                          <a:pt x="4984" y="19800"/>
                        </a:lnTo>
                        <a:lnTo>
                          <a:pt x="4984" y="16200"/>
                        </a:lnTo>
                        <a:lnTo>
                          <a:pt x="16616" y="16200"/>
                        </a:lnTo>
                        <a:cubicBezTo>
                          <a:pt x="16616" y="16200"/>
                          <a:pt x="16616" y="19800"/>
                          <a:pt x="16616" y="19800"/>
                        </a:cubicBezTo>
                        <a:close/>
                        <a:moveTo>
                          <a:pt x="20867" y="9795"/>
                        </a:moveTo>
                        <a:cubicBezTo>
                          <a:pt x="20378" y="9265"/>
                          <a:pt x="19791" y="9000"/>
                          <a:pt x="19107" y="9000"/>
                        </a:cubicBezTo>
                        <a:lnTo>
                          <a:pt x="18277" y="9000"/>
                        </a:lnTo>
                        <a:lnTo>
                          <a:pt x="18277" y="5400"/>
                        </a:lnTo>
                        <a:cubicBezTo>
                          <a:pt x="18277" y="5025"/>
                          <a:pt x="18190" y="4613"/>
                          <a:pt x="18018" y="4163"/>
                        </a:cubicBezTo>
                        <a:cubicBezTo>
                          <a:pt x="17844" y="3712"/>
                          <a:pt x="17637" y="3356"/>
                          <a:pt x="17394" y="3094"/>
                        </a:cubicBezTo>
                        <a:lnTo>
                          <a:pt x="15421" y="957"/>
                        </a:lnTo>
                        <a:cubicBezTo>
                          <a:pt x="15179" y="694"/>
                          <a:pt x="14850" y="469"/>
                          <a:pt x="14435" y="281"/>
                        </a:cubicBezTo>
                        <a:cubicBezTo>
                          <a:pt x="14020" y="94"/>
                          <a:pt x="13638" y="0"/>
                          <a:pt x="13292" y="0"/>
                        </a:cubicBezTo>
                        <a:lnTo>
                          <a:pt x="4569" y="0"/>
                        </a:lnTo>
                        <a:cubicBezTo>
                          <a:pt x="4223" y="0"/>
                          <a:pt x="3929" y="132"/>
                          <a:pt x="3687" y="394"/>
                        </a:cubicBezTo>
                        <a:cubicBezTo>
                          <a:pt x="3444" y="656"/>
                          <a:pt x="3323" y="975"/>
                          <a:pt x="3323" y="1350"/>
                        </a:cubicBezTo>
                        <a:lnTo>
                          <a:pt x="3323" y="9000"/>
                        </a:lnTo>
                        <a:lnTo>
                          <a:pt x="2493" y="9000"/>
                        </a:lnTo>
                        <a:cubicBezTo>
                          <a:pt x="1809" y="9000"/>
                          <a:pt x="1222" y="9265"/>
                          <a:pt x="734" y="9795"/>
                        </a:cubicBezTo>
                        <a:cubicBezTo>
                          <a:pt x="244" y="10324"/>
                          <a:pt x="0" y="10960"/>
                          <a:pt x="0" y="11700"/>
                        </a:cubicBezTo>
                        <a:lnTo>
                          <a:pt x="0" y="17550"/>
                        </a:lnTo>
                        <a:cubicBezTo>
                          <a:pt x="0" y="17673"/>
                          <a:pt x="41" y="17777"/>
                          <a:pt x="124" y="17866"/>
                        </a:cubicBezTo>
                        <a:cubicBezTo>
                          <a:pt x="205" y="17956"/>
                          <a:pt x="303" y="18000"/>
                          <a:pt x="415" y="18000"/>
                        </a:cubicBezTo>
                        <a:lnTo>
                          <a:pt x="3323" y="18000"/>
                        </a:lnTo>
                        <a:lnTo>
                          <a:pt x="3323" y="20250"/>
                        </a:lnTo>
                        <a:cubicBezTo>
                          <a:pt x="3323" y="20625"/>
                          <a:pt x="3444" y="20944"/>
                          <a:pt x="3687" y="21206"/>
                        </a:cubicBezTo>
                        <a:cubicBezTo>
                          <a:pt x="3929" y="21468"/>
                          <a:pt x="4223" y="21600"/>
                          <a:pt x="4569" y="21600"/>
                        </a:cubicBezTo>
                        <a:lnTo>
                          <a:pt x="17031" y="21600"/>
                        </a:lnTo>
                        <a:cubicBezTo>
                          <a:pt x="17377" y="21600"/>
                          <a:pt x="17671" y="21468"/>
                          <a:pt x="17913" y="21206"/>
                        </a:cubicBezTo>
                        <a:cubicBezTo>
                          <a:pt x="18156" y="20943"/>
                          <a:pt x="18277" y="20625"/>
                          <a:pt x="18277" y="20250"/>
                        </a:cubicBezTo>
                        <a:lnTo>
                          <a:pt x="18277" y="18000"/>
                        </a:lnTo>
                        <a:lnTo>
                          <a:pt x="21185" y="18000"/>
                        </a:lnTo>
                        <a:cubicBezTo>
                          <a:pt x="21297" y="18000"/>
                          <a:pt x="21395" y="17956"/>
                          <a:pt x="21476" y="17866"/>
                        </a:cubicBezTo>
                        <a:cubicBezTo>
                          <a:pt x="21559" y="17777"/>
                          <a:pt x="21600" y="17673"/>
                          <a:pt x="21600" y="17550"/>
                        </a:cubicBezTo>
                        <a:lnTo>
                          <a:pt x="21600" y="11700"/>
                        </a:lnTo>
                        <a:cubicBezTo>
                          <a:pt x="21600" y="10960"/>
                          <a:pt x="21356" y="10324"/>
                          <a:pt x="20867" y="9795"/>
                        </a:cubicBezTo>
                        <a:cubicBezTo>
                          <a:pt x="20867" y="9795"/>
                          <a:pt x="20867" y="9795"/>
                          <a:pt x="20867" y="9795"/>
                        </a:cubicBezTo>
                        <a:close/>
                      </a:path>
                    </a:pathLst>
                  </a:custGeom>
                  <a:solidFill>
                    <a:srgbClr val="FFFFFF"/>
                  </a:solidFill>
                  <a:ln w="12700">
                    <a:miter lim="4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grpSp>
          <p:sp>
            <p:nvSpPr>
              <p:cNvPr id="30" name="iś1ïḍè"/>
              <p:cNvSpPr txBox="1"/>
              <p:nvPr/>
            </p:nvSpPr>
            <p:spPr bwMode="auto">
              <a:xfrm>
                <a:off x="8644542" y="1521674"/>
                <a:ext cx="2875945" cy="37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ctr">
                <a:spAutoFit/>
              </a:bodyPr>
              <a:lstStyle>
                <a:defPPr>
                  <a:defRPr lang="zh-CN"/>
                </a:defPPr>
                <a:lvl1pPr marL="0" algn="l" defTabSz="914400" rtl="0" eaLnBrk="1" latinLnBrk="0" hangingPunct="1">
                  <a:lnSpc>
                    <a:spcPct val="100000"/>
                  </a:lnSpc>
                  <a:spcBef>
                    <a:spcPct val="0"/>
                  </a:spcBef>
                  <a:buFontTx/>
                  <a:buNone/>
                  <a:defRPr sz="1800" b="1" kern="1200">
                    <a:solidFill>
                      <a:schemeClr val="accent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tx1"/>
                    </a:solidFill>
                  </a:rPr>
                  <a:t>培训体系与资格认证</a:t>
                </a:r>
                <a:endParaRPr lang="zh-CN" altLang="en-US">
                  <a:solidFill>
                    <a:schemeClr val="tx1"/>
                  </a:solidFill>
                </a:endParaRPr>
              </a:p>
            </p:txBody>
          </p:sp>
          <p:sp>
            <p:nvSpPr>
              <p:cNvPr id="31" name="îṩ1îḋê"/>
              <p:cNvSpPr txBox="1"/>
              <p:nvPr/>
            </p:nvSpPr>
            <p:spPr bwMode="auto">
              <a:xfrm>
                <a:off x="8644543" y="2913570"/>
                <a:ext cx="2875945" cy="37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ctr">
                <a:spAutoFit/>
              </a:bodyPr>
              <a:lstStyle>
                <a:defPPr>
                  <a:defRPr lang="zh-CN"/>
                </a:defPPr>
                <a:lvl1pPr marL="0" algn="l" defTabSz="914400" rtl="0" eaLnBrk="1" latinLnBrk="0" hangingPunct="1">
                  <a:lnSpc>
                    <a:spcPct val="100000"/>
                  </a:lnSpc>
                  <a:spcBef>
                    <a:spcPct val="0"/>
                  </a:spcBef>
                  <a:buFontTx/>
                  <a:buNone/>
                  <a:defRPr sz="1800" b="1" kern="1200">
                    <a:solidFill>
                      <a:schemeClr val="accent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chemeClr val="tx1"/>
                    </a:solidFill>
                  </a:rPr>
                  <a:t>学习</a:t>
                </a:r>
                <a:r>
                  <a:rPr lang="zh-CN" altLang="en-US">
                    <a:solidFill>
                      <a:schemeClr val="tx1"/>
                    </a:solidFill>
                  </a:rPr>
                  <a:t>的自主性</a:t>
                </a:r>
                <a:endParaRPr lang="zh-CN" altLang="en-US">
                  <a:solidFill>
                    <a:schemeClr val="tx1"/>
                  </a:solidFill>
                </a:endParaRPr>
              </a:p>
            </p:txBody>
          </p:sp>
          <p:sp>
            <p:nvSpPr>
              <p:cNvPr id="32" name="iṡľïďê"/>
              <p:cNvSpPr txBox="1"/>
              <p:nvPr/>
            </p:nvSpPr>
            <p:spPr bwMode="auto">
              <a:xfrm>
                <a:off x="8644543" y="4334494"/>
                <a:ext cx="2875945" cy="37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b="1"/>
                  <a:t>管理方面</a:t>
                </a:r>
                <a:endParaRPr lang="zh-CN" altLang="en-US" b="1"/>
              </a:p>
            </p:txBody>
          </p:sp>
          <p:cxnSp>
            <p:nvCxnSpPr>
              <p:cNvPr id="33" name="直接连接符 32"/>
              <p:cNvCxnSpPr/>
              <p:nvPr/>
            </p:nvCxnSpPr>
            <p:spPr>
              <a:xfrm>
                <a:off x="8645353" y="2744893"/>
                <a:ext cx="2875136" cy="0"/>
              </a:xfrm>
              <a:prstGeom prst="line">
                <a:avLst/>
              </a:prstGeom>
              <a:ln w="3175" cap="rnd">
                <a:solidFill>
                  <a:schemeClr val="bg1">
                    <a:lumMod val="75000"/>
                  </a:schemeClr>
                </a:solidFill>
                <a:round/>
                <a:headEnd type="none"/>
                <a:tailEnd type="none" w="med" len="med"/>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a:off x="8645353" y="4209359"/>
                <a:ext cx="2875136" cy="0"/>
              </a:xfrm>
              <a:prstGeom prst="line">
                <a:avLst/>
              </a:prstGeom>
              <a:ln w="3175" cap="rnd">
                <a:solidFill>
                  <a:schemeClr val="bg1">
                    <a:lumMod val="75000"/>
                  </a:schemeClr>
                </a:solidFill>
                <a:round/>
                <a:headEnd type="none"/>
                <a:tailEnd type="none" w="med" len="med"/>
              </a:ln>
            </p:spPr>
            <p:style>
              <a:lnRef idx="1">
                <a:schemeClr val="accent1"/>
              </a:lnRef>
              <a:fillRef idx="0">
                <a:schemeClr val="accent1"/>
              </a:fillRef>
              <a:effectRef idx="0">
                <a:schemeClr val="accent1"/>
              </a:effectRef>
              <a:fontRef idx="minor">
                <a:schemeClr val="tx1"/>
              </a:fontRef>
            </p:style>
          </p:cxnSp>
          <p:sp>
            <p:nvSpPr>
              <p:cNvPr id="35" name="íşḻíḓè"/>
              <p:cNvSpPr txBox="1"/>
              <p:nvPr/>
            </p:nvSpPr>
            <p:spPr bwMode="auto">
              <a:xfrm>
                <a:off x="678170" y="1521674"/>
                <a:ext cx="2875945" cy="37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ctr">
                <a:spAutoFit/>
              </a:bodyPr>
              <a:lstStyle>
                <a:defPPr>
                  <a:defRPr lang="zh-CN"/>
                </a:defPPr>
                <a:lvl1pPr marL="0" algn="l" defTabSz="914400" rtl="0" eaLnBrk="1" latinLnBrk="0" hangingPunct="1">
                  <a:lnSpc>
                    <a:spcPct val="100000"/>
                  </a:lnSpc>
                  <a:spcBef>
                    <a:spcPct val="0"/>
                  </a:spcBef>
                  <a:buFontTx/>
                  <a:buNone/>
                  <a:defRPr sz="1800" b="1" kern="1200">
                    <a:solidFill>
                      <a:schemeClr val="accent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a:solidFill>
                      <a:schemeClr val="tx1"/>
                    </a:solidFill>
                  </a:rPr>
                  <a:t>技能的范围</a:t>
                </a:r>
                <a:endParaRPr lang="zh-CN" altLang="en-US">
                  <a:solidFill>
                    <a:schemeClr val="tx1"/>
                  </a:solidFill>
                </a:endParaRPr>
              </a:p>
            </p:txBody>
          </p:sp>
          <p:sp>
            <p:nvSpPr>
              <p:cNvPr id="36" name="íşļide"/>
              <p:cNvSpPr txBox="1"/>
              <p:nvPr/>
            </p:nvSpPr>
            <p:spPr bwMode="auto">
              <a:xfrm>
                <a:off x="678170" y="2913570"/>
                <a:ext cx="2875945" cy="37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ct val="0"/>
                  </a:spcBef>
                </a:pPr>
                <a:r>
                  <a:rPr lang="zh-CN" altLang="en-US" b="1"/>
                  <a:t>技能的广度和深度</a:t>
                </a:r>
                <a:endParaRPr lang="zh-CN" altLang="en-US" b="1"/>
              </a:p>
            </p:txBody>
          </p:sp>
          <p:sp>
            <p:nvSpPr>
              <p:cNvPr id="37" name="iṡḷïḑé"/>
              <p:cNvSpPr txBox="1"/>
              <p:nvPr/>
            </p:nvSpPr>
            <p:spPr bwMode="auto">
              <a:xfrm>
                <a:off x="779767" y="4363522"/>
                <a:ext cx="2875945" cy="37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ctr">
                <a:spAutoFit/>
              </a:bodyPr>
              <a:lstStyle>
                <a:defPPr>
                  <a:defRPr lang="zh-CN"/>
                </a:defPPr>
                <a:lvl1pPr marL="0" algn="l" defTabSz="914400" rtl="0" eaLnBrk="1" latinLnBrk="0" hangingPunct="1">
                  <a:lnSpc>
                    <a:spcPct val="100000"/>
                  </a:lnSpc>
                  <a:spcBef>
                    <a:spcPct val="0"/>
                  </a:spcBef>
                  <a:buFontTx/>
                  <a:buNone/>
                  <a:defRPr sz="1800" b="1" kern="1200">
                    <a:solidFill>
                      <a:schemeClr val="accent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a:solidFill>
                      <a:schemeClr val="tx1"/>
                    </a:solidFill>
                  </a:rPr>
                  <a:t>单一职位族</a:t>
                </a:r>
                <a:r>
                  <a:rPr lang="en-US" altLang="zh-CN">
                    <a:solidFill>
                      <a:schemeClr val="tx1"/>
                    </a:solidFill>
                  </a:rPr>
                  <a:t>/</a:t>
                </a:r>
                <a:r>
                  <a:rPr lang="zh-CN" altLang="en-US">
                    <a:solidFill>
                      <a:schemeClr val="tx1"/>
                    </a:solidFill>
                  </a:rPr>
                  <a:t>跨职位族</a:t>
                </a:r>
                <a:endParaRPr lang="zh-CN" altLang="en-US">
                  <a:solidFill>
                    <a:schemeClr val="tx1"/>
                  </a:solidFill>
                </a:endParaRPr>
              </a:p>
            </p:txBody>
          </p:sp>
          <p:cxnSp>
            <p:nvCxnSpPr>
              <p:cNvPr id="38" name="直接连接符 37"/>
              <p:cNvCxnSpPr/>
              <p:nvPr/>
            </p:nvCxnSpPr>
            <p:spPr>
              <a:xfrm>
                <a:off x="678980" y="2802949"/>
                <a:ext cx="2875136" cy="0"/>
              </a:xfrm>
              <a:prstGeom prst="line">
                <a:avLst/>
              </a:prstGeom>
              <a:ln w="3175" cap="rnd">
                <a:solidFill>
                  <a:schemeClr val="bg1">
                    <a:lumMod val="75000"/>
                  </a:schemeClr>
                </a:solidFill>
                <a:round/>
                <a:headEnd type="none"/>
                <a:tailEnd type="none" w="med" len="med"/>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678980" y="4194845"/>
                <a:ext cx="2875136" cy="0"/>
              </a:xfrm>
              <a:prstGeom prst="line">
                <a:avLst/>
              </a:prstGeom>
              <a:ln w="3175" cap="rnd">
                <a:solidFill>
                  <a:schemeClr val="bg1">
                    <a:lumMod val="75000"/>
                  </a:schemeClr>
                </a:solidFill>
                <a:round/>
                <a:headEnd type="none"/>
                <a:tailEnd type="none" w="med" len="med"/>
              </a:ln>
            </p:spPr>
            <p:style>
              <a:lnRef idx="1">
                <a:schemeClr val="accent1"/>
              </a:lnRef>
              <a:fillRef idx="0">
                <a:schemeClr val="accent1"/>
              </a:fillRef>
              <a:effectRef idx="0">
                <a:schemeClr val="accent1"/>
              </a:effectRef>
              <a:fontRef idx="minor">
                <a:schemeClr val="tx1"/>
              </a:fontRef>
            </p:style>
          </p:cxnSp>
        </p:grpSp>
        <p:sp>
          <p:nvSpPr>
            <p:cNvPr id="65" name="iSľíḓé"/>
            <p:cNvSpPr/>
            <p:nvPr/>
          </p:nvSpPr>
          <p:spPr bwMode="auto">
            <a:xfrm>
              <a:off x="649746" y="2741266"/>
              <a:ext cx="2875945" cy="90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r">
                <a:lnSpc>
                  <a:spcPct val="150000"/>
                </a:lnSpc>
                <a:buFont typeface="Arial" pitchFamily="34" charset="0"/>
                <a:buChar char="•"/>
                <a:tabLst>
                  <a:tab pos="227965"/>
                </a:tabLst>
                <a:defRPr/>
              </a:pPr>
              <a:r>
                <a:rPr lang="zh-CN" altLang="en-US" sz="1600"/>
                <a:t>组织必须清楚自己准备为之支付报酬的到底是哪些技能</a:t>
              </a:r>
              <a:endParaRPr lang="en-US" altLang="zh-CN" sz="1600"/>
            </a:p>
          </p:txBody>
        </p:sp>
        <p:sp>
          <p:nvSpPr>
            <p:cNvPr id="66" name="iSľíḓé"/>
            <p:cNvSpPr/>
            <p:nvPr/>
          </p:nvSpPr>
          <p:spPr bwMode="auto">
            <a:xfrm>
              <a:off x="652420" y="4157499"/>
              <a:ext cx="2875945" cy="90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r">
                <a:lnSpc>
                  <a:spcPct val="150000"/>
                </a:lnSpc>
                <a:buFont typeface="Arial" pitchFamily="34" charset="0"/>
                <a:buChar char="•"/>
                <a:tabLst>
                  <a:tab pos="227965"/>
                </a:tabLst>
                <a:defRPr/>
              </a:pPr>
              <a:r>
                <a:rPr lang="zh-CN" altLang="zh-CN" sz="1600"/>
                <a:t>组织必须确定自己所要提供</a:t>
              </a:r>
              <a:r>
                <a:rPr lang="zh-CN" altLang="zh-CN" sz="1600" smtClean="0"/>
                <a:t>报酬那些</a:t>
              </a:r>
              <a:r>
                <a:rPr lang="zh-CN" altLang="zh-CN" sz="1600"/>
                <a:t>技能的广度和深度</a:t>
              </a:r>
              <a:endParaRPr lang="en-US" altLang="zh-CN" sz="1600"/>
            </a:p>
          </p:txBody>
        </p:sp>
        <p:sp>
          <p:nvSpPr>
            <p:cNvPr id="67" name="iSľíḓé"/>
            <p:cNvSpPr/>
            <p:nvPr/>
          </p:nvSpPr>
          <p:spPr bwMode="auto">
            <a:xfrm>
              <a:off x="674194" y="5543589"/>
              <a:ext cx="2875945" cy="90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r">
                <a:lnSpc>
                  <a:spcPct val="150000"/>
                </a:lnSpc>
                <a:buFont typeface="Arial" pitchFamily="34" charset="0"/>
                <a:buChar char="•"/>
                <a:tabLst>
                  <a:tab pos="227965"/>
                </a:tabLst>
                <a:defRPr/>
              </a:pPr>
              <a:r>
                <a:rPr lang="zh-CN" altLang="zh-CN" sz="1600"/>
                <a:t>严格限定在单一职位</a:t>
              </a:r>
              <a:r>
                <a:rPr lang="zh-CN" altLang="zh-CN" sz="1600" smtClean="0"/>
                <a:t>族还是设成鼓励跨</a:t>
              </a:r>
              <a:r>
                <a:rPr lang="zh-CN" altLang="zh-CN" sz="1600"/>
                <a:t>职能培训的计划</a:t>
              </a:r>
              <a:endParaRPr lang="en-US" altLang="zh-CN" sz="1600"/>
            </a:p>
          </p:txBody>
        </p:sp>
        <p:sp>
          <p:nvSpPr>
            <p:cNvPr id="68" name="iSľíḓé"/>
            <p:cNvSpPr/>
            <p:nvPr/>
          </p:nvSpPr>
          <p:spPr bwMode="auto">
            <a:xfrm>
              <a:off x="8422140" y="2741266"/>
              <a:ext cx="2875945" cy="90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150000"/>
                </a:lnSpc>
                <a:buFont typeface="Arial" pitchFamily="34" charset="0"/>
                <a:buChar char="•"/>
                <a:tabLst>
                  <a:tab pos="227965"/>
                </a:tabLst>
                <a:defRPr/>
              </a:pPr>
              <a:r>
                <a:rPr lang="zh-CN" altLang="en-US" sz="1600"/>
                <a:t>建立一套培训体系来对员工进行技能培训</a:t>
              </a:r>
              <a:endParaRPr lang="en-US" altLang="zh-CN" sz="1600"/>
            </a:p>
          </p:txBody>
        </p:sp>
        <p:sp>
          <p:nvSpPr>
            <p:cNvPr id="69" name="iSľíḓé"/>
            <p:cNvSpPr/>
            <p:nvPr/>
          </p:nvSpPr>
          <p:spPr bwMode="auto">
            <a:xfrm>
              <a:off x="8422139" y="4157499"/>
              <a:ext cx="2875945" cy="90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150000"/>
                </a:lnSpc>
                <a:buFont typeface="Arial" pitchFamily="34" charset="0"/>
                <a:buChar char="•"/>
                <a:tabLst>
                  <a:tab pos="227965"/>
                </a:tabLst>
                <a:defRPr/>
              </a:pPr>
              <a:r>
                <a:rPr lang="zh-CN" altLang="en-US" sz="1600" smtClean="0">
                  <a:latin typeface="宋体" panose="02010600030101010101" pitchFamily="2" charset="-122"/>
                </a:rPr>
                <a:t>应由员工掌握</a:t>
              </a:r>
              <a:r>
                <a:rPr lang="zh-CN" altLang="en-US" sz="1600">
                  <a:latin typeface="宋体" panose="02010600030101010101" pitchFamily="2" charset="-122"/>
                </a:rPr>
                <a:t>下一步学习何种</a:t>
              </a:r>
              <a:r>
                <a:rPr lang="zh-CN" altLang="en-US" sz="1600" smtClean="0">
                  <a:latin typeface="宋体" panose="02010600030101010101" pitchFamily="2" charset="-122"/>
                </a:rPr>
                <a:t>技能还是</a:t>
              </a:r>
              <a:r>
                <a:rPr lang="zh-CN" altLang="zh-CN" sz="1600" smtClean="0"/>
                <a:t>企业</a:t>
              </a:r>
              <a:r>
                <a:rPr lang="zh-CN" altLang="en-US" sz="1600" smtClean="0"/>
                <a:t>等方决定</a:t>
              </a:r>
              <a:endParaRPr lang="en-US" altLang="zh-CN" sz="1600"/>
            </a:p>
          </p:txBody>
        </p:sp>
        <p:sp>
          <p:nvSpPr>
            <p:cNvPr id="70" name="iSľíḓé"/>
            <p:cNvSpPr/>
            <p:nvPr/>
          </p:nvSpPr>
          <p:spPr bwMode="auto">
            <a:xfrm>
              <a:off x="8422140" y="5543589"/>
              <a:ext cx="2875945" cy="90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150000"/>
                </a:lnSpc>
                <a:buFont typeface="Arial" pitchFamily="34" charset="0"/>
                <a:buChar char="•"/>
                <a:tabLst>
                  <a:tab pos="227965"/>
                </a:tabLst>
                <a:defRPr/>
              </a:pPr>
              <a:r>
                <a:rPr lang="zh-CN" altLang="en-US" sz="1600" smtClean="0"/>
                <a:t>要</a:t>
              </a:r>
              <a:r>
                <a:rPr lang="zh-CN" altLang="zh-CN" sz="1600" smtClean="0"/>
                <a:t>最大限度</a:t>
              </a:r>
              <a:r>
                <a:rPr lang="zh-CN" altLang="zh-CN" sz="1600"/>
                <a:t>地利用员工已有的</a:t>
              </a:r>
              <a:r>
                <a:rPr lang="zh-CN" altLang="zh-CN" sz="1600" smtClean="0"/>
                <a:t>技能</a:t>
              </a:r>
              <a:endParaRPr lang="en-US" altLang="zh-CN" sz="1600"/>
            </a:p>
          </p:txBody>
        </p:sp>
      </p:gr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nodeType="clickEffect">
                                  <p:stCondLst>
                                    <p:cond delay="0"/>
                                  </p:stCondLst>
                                  <p:childTnLst>
                                    <p:set>
                                      <p:cBhvr>
                                        <p:cTn id="6" dur="1" fill="hold">
                                          <p:stCondLst>
                                            <p:cond delay="0"/>
                                          </p:stCondLst>
                                        </p:cTn>
                                        <p:tgtEl>
                                          <p:spTgt spid="71"/>
                                        </p:tgtEl>
                                        <p:attrNameLst>
                                          <p:attrName>style.visibility</p:attrName>
                                        </p:attrNameLst>
                                      </p:cBhvr>
                                      <p:to>
                                        <p:strVal val="visible"/>
                                      </p:to>
                                    </p:set>
                                    <p:animEffect transition="in" filter="wipe(up)">
                                      <p:cBhvr>
                                        <p:cTn id="7" dur="500"/>
                                        <p:tgtEl>
                                          <p:spTgt spid="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技能薪酬体系</a:t>
            </a:r>
            <a:endParaRPr lang="zh-CN" altLang="en-US" sz="3200" b="1">
              <a:solidFill>
                <a:schemeClr val="bg1"/>
              </a:solidFill>
              <a:latin typeface="+mj-ea"/>
            </a:endParaRPr>
          </a:p>
        </p:txBody>
      </p:sp>
      <p:sp>
        <p:nvSpPr>
          <p:cNvPr id="4" name="矩形 3"/>
          <p:cNvSpPr/>
          <p:nvPr/>
        </p:nvSpPr>
        <p:spPr>
          <a:xfrm>
            <a:off x="623392" y="1196501"/>
            <a:ext cx="510909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二、技能薪酬体系的设计流程和步骤</a:t>
            </a:r>
            <a:endParaRPr lang="zh-CN" altLang="en-US" sz="2400" b="1"/>
          </a:p>
        </p:txBody>
      </p:sp>
      <p:graphicFrame>
        <p:nvGraphicFramePr>
          <p:cNvPr id="62" name="图示 61"/>
          <p:cNvGraphicFramePr/>
          <p:nvPr/>
        </p:nvGraphicFramePr>
        <p:xfrm>
          <a:off x="1141806" y="2163705"/>
          <a:ext cx="10516794" cy="3953436"/>
        </p:xfrm>
        <a:graphic>
          <a:graphicData uri="http://schemas.openxmlformats.org/drawingml/2006/diagram">
            <dgm:relIds xmlns:dgm="http://schemas.openxmlformats.org/drawingml/2006/diagram" r:dm="rId4" r:lo="rId5" r:qs="rId6" r:cs="rId7"/>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62">
                                            <p:graphicEl>
                                              <a:dgm id="{211E4D61-F7B8-4877-BBF7-D458374DBB04}"/>
                                            </p:graphicEl>
                                          </p:spTgt>
                                        </p:tgtEl>
                                        <p:attrNameLst>
                                          <p:attrName>style.visibility</p:attrName>
                                        </p:attrNameLst>
                                      </p:cBhvr>
                                      <p:to>
                                        <p:strVal val="visible"/>
                                      </p:to>
                                    </p:set>
                                    <p:animEffect transition="in" filter="wipe(left)">
                                      <p:cBhvr>
                                        <p:cTn id="7" dur="500"/>
                                        <p:tgtEl>
                                          <p:spTgt spid="62">
                                            <p:graphicEl>
                                              <a:dgm id="{211E4D61-F7B8-4877-BBF7-D458374DBB04}"/>
                                            </p:graphic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62">
                                            <p:graphicEl>
                                              <a:dgm id="{A2FA7C9B-CA17-4FE8-B8D3-D8017306FC8B}"/>
                                            </p:graphicEl>
                                          </p:spTgt>
                                        </p:tgtEl>
                                        <p:attrNameLst>
                                          <p:attrName>style.visibility</p:attrName>
                                        </p:attrNameLst>
                                      </p:cBhvr>
                                      <p:to>
                                        <p:strVal val="visible"/>
                                      </p:to>
                                    </p:set>
                                    <p:animEffect transition="in" filter="wipe(left)">
                                      <p:cBhvr>
                                        <p:cTn id="12" dur="500"/>
                                        <p:tgtEl>
                                          <p:spTgt spid="62">
                                            <p:graphicEl>
                                              <a:dgm id="{A2FA7C9B-CA17-4FE8-B8D3-D8017306FC8B}"/>
                                            </p:graphicEl>
                                          </p:spTgt>
                                        </p:tgtEl>
                                      </p:cBhvr>
                                    </p:animEffect>
                                  </p:childTnLst>
                                </p:cTn>
                              </p:par>
                              <p:par>
                                <p:cTn id="13" presetID="22" presetClass="entr" presetSubtype="8" dur="500" fill="hold" grpId="0" nodeType="withEffect">
                                  <p:stCondLst>
                                    <p:cond delay="0"/>
                                  </p:stCondLst>
                                  <p:childTnLst>
                                    <p:set>
                                      <p:cBhvr>
                                        <p:cTn id="14" dur="1" fill="hold">
                                          <p:stCondLst>
                                            <p:cond delay="0"/>
                                          </p:stCondLst>
                                        </p:cTn>
                                        <p:tgtEl>
                                          <p:spTgt spid="62">
                                            <p:graphicEl>
                                              <a:dgm id="{5814A49B-6780-490D-B8E8-64FD232474B5}"/>
                                            </p:graphicEl>
                                          </p:spTgt>
                                        </p:tgtEl>
                                        <p:attrNameLst>
                                          <p:attrName>style.visibility</p:attrName>
                                        </p:attrNameLst>
                                      </p:cBhvr>
                                      <p:to>
                                        <p:strVal val="visible"/>
                                      </p:to>
                                    </p:set>
                                    <p:animEffect transition="in" filter="wipe(left)">
                                      <p:cBhvr>
                                        <p:cTn id="15" dur="500"/>
                                        <p:tgtEl>
                                          <p:spTgt spid="62">
                                            <p:graphicEl>
                                              <a:dgm id="{5814A49B-6780-490D-B8E8-64FD232474B5}"/>
                                            </p:graphicEl>
                                          </p:spTgt>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22" presetClass="entr" presetSubtype="8" dur="500" fill="hold" grpId="0" nodeType="clickEffect">
                                  <p:stCondLst>
                                    <p:cond delay="0"/>
                                  </p:stCondLst>
                                  <p:childTnLst>
                                    <p:set>
                                      <p:cBhvr>
                                        <p:cTn id="19" dur="1" fill="hold">
                                          <p:stCondLst>
                                            <p:cond delay="0"/>
                                          </p:stCondLst>
                                        </p:cTn>
                                        <p:tgtEl>
                                          <p:spTgt spid="62">
                                            <p:graphicEl>
                                              <a:dgm id="{C3F6E146-F7D3-485D-9004-A41D8C8C4A20}"/>
                                            </p:graphicEl>
                                          </p:spTgt>
                                        </p:tgtEl>
                                        <p:attrNameLst>
                                          <p:attrName>style.visibility</p:attrName>
                                        </p:attrNameLst>
                                      </p:cBhvr>
                                      <p:to>
                                        <p:strVal val="visible"/>
                                      </p:to>
                                    </p:set>
                                    <p:animEffect transition="in" filter="wipe(left)">
                                      <p:cBhvr>
                                        <p:cTn id="20" dur="500"/>
                                        <p:tgtEl>
                                          <p:spTgt spid="62">
                                            <p:graphicEl>
                                              <a:dgm id="{C3F6E146-F7D3-485D-9004-A41D8C8C4A20}"/>
                                            </p:graphicEl>
                                          </p:spTgt>
                                        </p:tgtEl>
                                      </p:cBhvr>
                                    </p:animEffect>
                                  </p:childTnLst>
                                </p:cTn>
                              </p:par>
                              <p:par>
                                <p:cTn id="21" presetID="22" presetClass="entr" presetSubtype="8" dur="500" fill="hold" grpId="0" nodeType="withEffect">
                                  <p:stCondLst>
                                    <p:cond delay="0"/>
                                  </p:stCondLst>
                                  <p:childTnLst>
                                    <p:set>
                                      <p:cBhvr>
                                        <p:cTn id="22" dur="1" fill="hold">
                                          <p:stCondLst>
                                            <p:cond delay="0"/>
                                          </p:stCondLst>
                                        </p:cTn>
                                        <p:tgtEl>
                                          <p:spTgt spid="62">
                                            <p:graphicEl>
                                              <a:dgm id="{12C47D56-C45F-452D-BDE1-2857563446E3}"/>
                                            </p:graphicEl>
                                          </p:spTgt>
                                        </p:tgtEl>
                                        <p:attrNameLst>
                                          <p:attrName>style.visibility</p:attrName>
                                        </p:attrNameLst>
                                      </p:cBhvr>
                                      <p:to>
                                        <p:strVal val="visible"/>
                                      </p:to>
                                    </p:set>
                                    <p:animEffect transition="in" filter="wipe(left)">
                                      <p:cBhvr>
                                        <p:cTn id="23" dur="500"/>
                                        <p:tgtEl>
                                          <p:spTgt spid="62">
                                            <p:graphicEl>
                                              <a:dgm id="{12C47D56-C45F-452D-BDE1-2857563446E3}"/>
                                            </p:graphicEl>
                                          </p:spTgt>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22" presetClass="entr" presetSubtype="8" dur="500" fill="hold" grpId="0" nodeType="clickEffect">
                                  <p:stCondLst>
                                    <p:cond delay="0"/>
                                  </p:stCondLst>
                                  <p:childTnLst>
                                    <p:set>
                                      <p:cBhvr>
                                        <p:cTn id="27" dur="1" fill="hold">
                                          <p:stCondLst>
                                            <p:cond delay="0"/>
                                          </p:stCondLst>
                                        </p:cTn>
                                        <p:tgtEl>
                                          <p:spTgt spid="62">
                                            <p:graphicEl>
                                              <a:dgm id="{DBDB40F7-6A05-447E-A793-895E4A6A23B1}"/>
                                            </p:graphicEl>
                                          </p:spTgt>
                                        </p:tgtEl>
                                        <p:attrNameLst>
                                          <p:attrName>style.visibility</p:attrName>
                                        </p:attrNameLst>
                                      </p:cBhvr>
                                      <p:to>
                                        <p:strVal val="visible"/>
                                      </p:to>
                                    </p:set>
                                    <p:animEffect transition="in" filter="wipe(left)">
                                      <p:cBhvr>
                                        <p:cTn id="28" dur="500"/>
                                        <p:tgtEl>
                                          <p:spTgt spid="62">
                                            <p:graphicEl>
                                              <a:dgm id="{DBDB40F7-6A05-447E-A793-895E4A6A23B1}"/>
                                            </p:graphicEl>
                                          </p:spTgt>
                                        </p:tgtEl>
                                      </p:cBhvr>
                                    </p:animEffect>
                                  </p:childTnLst>
                                </p:cTn>
                              </p:par>
                              <p:par>
                                <p:cTn id="29" presetID="22" presetClass="entr" presetSubtype="8" dur="500" fill="hold" grpId="0" nodeType="withEffect">
                                  <p:stCondLst>
                                    <p:cond delay="0"/>
                                  </p:stCondLst>
                                  <p:childTnLst>
                                    <p:set>
                                      <p:cBhvr>
                                        <p:cTn id="30" dur="1" fill="hold">
                                          <p:stCondLst>
                                            <p:cond delay="0"/>
                                          </p:stCondLst>
                                        </p:cTn>
                                        <p:tgtEl>
                                          <p:spTgt spid="62">
                                            <p:graphicEl>
                                              <a:dgm id="{15C537B0-2E90-4DD0-A64D-E5EBF2654D99}"/>
                                            </p:graphicEl>
                                          </p:spTgt>
                                        </p:tgtEl>
                                        <p:attrNameLst>
                                          <p:attrName>style.visibility</p:attrName>
                                        </p:attrNameLst>
                                      </p:cBhvr>
                                      <p:to>
                                        <p:strVal val="visible"/>
                                      </p:to>
                                    </p:set>
                                    <p:animEffect transition="in" filter="wipe(left)">
                                      <p:cBhvr>
                                        <p:cTn id="31" dur="500"/>
                                        <p:tgtEl>
                                          <p:spTgt spid="62">
                                            <p:graphicEl>
                                              <a:dgm id="{15C537B0-2E90-4DD0-A64D-E5EBF2654D99}"/>
                                            </p:graphicEl>
                                          </p:spTgt>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22" presetClass="entr" presetSubtype="8" dur="500" fill="hold" grpId="0" nodeType="clickEffect">
                                  <p:stCondLst>
                                    <p:cond delay="0"/>
                                  </p:stCondLst>
                                  <p:childTnLst>
                                    <p:set>
                                      <p:cBhvr>
                                        <p:cTn id="35" dur="1" fill="hold">
                                          <p:stCondLst>
                                            <p:cond delay="0"/>
                                          </p:stCondLst>
                                        </p:cTn>
                                        <p:tgtEl>
                                          <p:spTgt spid="62">
                                            <p:graphicEl>
                                              <a:dgm id="{07D665AD-B9D2-4B43-85D1-5D7C24FD4863}"/>
                                            </p:graphicEl>
                                          </p:spTgt>
                                        </p:tgtEl>
                                        <p:attrNameLst>
                                          <p:attrName>style.visibility</p:attrName>
                                        </p:attrNameLst>
                                      </p:cBhvr>
                                      <p:to>
                                        <p:strVal val="visible"/>
                                      </p:to>
                                    </p:set>
                                    <p:animEffect transition="in" filter="wipe(left)">
                                      <p:cBhvr>
                                        <p:cTn id="36" dur="500"/>
                                        <p:tgtEl>
                                          <p:spTgt spid="62">
                                            <p:graphicEl>
                                              <a:dgm id="{07D665AD-B9D2-4B43-85D1-5D7C24FD4863}"/>
                                            </p:graphicEl>
                                          </p:spTgt>
                                        </p:tgtEl>
                                      </p:cBhvr>
                                    </p:animEffect>
                                  </p:childTnLst>
                                </p:cTn>
                              </p:par>
                              <p:par>
                                <p:cTn id="37" presetID="22" presetClass="entr" presetSubtype="8" dur="500" fill="hold" grpId="0" nodeType="withEffect">
                                  <p:stCondLst>
                                    <p:cond delay="0"/>
                                  </p:stCondLst>
                                  <p:childTnLst>
                                    <p:set>
                                      <p:cBhvr>
                                        <p:cTn id="38" dur="1" fill="hold">
                                          <p:stCondLst>
                                            <p:cond delay="0"/>
                                          </p:stCondLst>
                                        </p:cTn>
                                        <p:tgtEl>
                                          <p:spTgt spid="62">
                                            <p:graphicEl>
                                              <a:dgm id="{0AF96FEA-A99E-49B0-8496-E4D9CABACD2E}"/>
                                            </p:graphicEl>
                                          </p:spTgt>
                                        </p:tgtEl>
                                        <p:attrNameLst>
                                          <p:attrName>style.visibility</p:attrName>
                                        </p:attrNameLst>
                                      </p:cBhvr>
                                      <p:to>
                                        <p:strVal val="visible"/>
                                      </p:to>
                                    </p:set>
                                    <p:animEffect transition="in" filter="wipe(left)">
                                      <p:cBhvr>
                                        <p:cTn id="39" dur="500"/>
                                        <p:tgtEl>
                                          <p:spTgt spid="62">
                                            <p:graphicEl>
                                              <a:dgm id="{0AF96FEA-A99E-49B0-8496-E4D9CABACD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2" grpId="0">
        <p:bldSub>
          <a:bldDgm bld="one"/>
        </p:bldSub>
      </p:bldGraphic>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技能薪酬体系</a:t>
            </a:r>
            <a:endParaRPr lang="zh-CN" altLang="en-US" sz="3200" b="1">
              <a:solidFill>
                <a:schemeClr val="bg1"/>
              </a:solidFill>
              <a:latin typeface="+mj-ea"/>
            </a:endParaRPr>
          </a:p>
        </p:txBody>
      </p:sp>
      <p:sp>
        <p:nvSpPr>
          <p:cNvPr id="4" name="矩形 3"/>
          <p:cNvSpPr/>
          <p:nvPr/>
        </p:nvSpPr>
        <p:spPr>
          <a:xfrm>
            <a:off x="623392" y="1196501"/>
            <a:ext cx="510909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二、技能薪酬体系的设计流程和步骤</a:t>
            </a:r>
            <a:endParaRPr lang="zh-CN" altLang="en-US" sz="2400" b="1"/>
          </a:p>
        </p:txBody>
      </p:sp>
      <p:sp>
        <p:nvSpPr>
          <p:cNvPr id="5" name="矩形 4"/>
          <p:cNvSpPr/>
          <p:nvPr/>
        </p:nvSpPr>
        <p:spPr>
          <a:xfrm>
            <a:off x="794468" y="1796377"/>
            <a:ext cx="432041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（一）成立技能薪酬方案设计小组</a:t>
            </a:r>
            <a:endParaRPr lang="zh-CN" altLang="en-US" sz="2000" b="1">
              <a:solidFill>
                <a:srgbClr val="002060"/>
              </a:solidFill>
            </a:endParaRPr>
          </a:p>
        </p:txBody>
      </p:sp>
      <p:graphicFrame>
        <p:nvGraphicFramePr>
          <p:cNvPr id="7" name="图示 6"/>
          <p:cNvGraphicFramePr/>
          <p:nvPr/>
        </p:nvGraphicFramePr>
        <p:xfrm>
          <a:off x="1046488" y="2699662"/>
          <a:ext cx="10434312" cy="3453653"/>
        </p:xfrm>
        <a:graphic>
          <a:graphicData uri="http://schemas.openxmlformats.org/drawingml/2006/diagram">
            <dgm:relIds xmlns:dgm="http://schemas.openxmlformats.org/drawingml/2006/diagram" r:dm="rId4" r:lo="rId5" r:qs="rId6" r:cs="rId7"/>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https://d.book118.com/126111003122010054</a:t>
            </a:r>
          </a:p>
        </p:txBody>
      </p:sp>
    </p:spTree>
  </p:cSld>
  <p:clrMapOvr>
    <a:masterClrMapping/>
  </p:clrMapOvr>
  <p:transition/>
  <p:timing/>
</p:sld>
</file>

<file path=ppt/tags/tag1.xml><?xml version="1.0" encoding="utf-8"?>
<p:tagLst xmlns:p="http://schemas.openxmlformats.org/presentationml/2006/main">
  <p:tag name="ISLIDE.DIAGRAM" val="428d0ba1-9b27-4201-832a-3bac5aaf4825"/>
</p:tagLst>
</file>

<file path=ppt/tags/tag2.xml><?xml version="1.0" encoding="utf-8"?>
<p:tagLst xmlns:p="http://schemas.openxmlformats.org/presentationml/2006/main">
  <p:tag name="ISLIDE.DIAGRAM" val="e89213eb-5496-4d01-8b77-6167bd9b87ef"/>
</p:tagLst>
</file>

<file path=ppt/tags/tag3.xml><?xml version="1.0" encoding="utf-8"?>
<p:tagLst xmlns:p="http://schemas.openxmlformats.org/presentationml/2006/main">
  <p:tag name="ISLIDE.DIAGRAM" val="ea65392a-8ea3-4bc6-98a0-3f48b6734b1b"/>
</p:tagLst>
</file>

<file path=ppt/tags/tag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自定义 48">
      <a:dk1>
        <a:srgbClr val="000000"/>
      </a:dk1>
      <a:lt1>
        <a:srgbClr val="FFFFFF"/>
      </a:lt1>
      <a:dk2>
        <a:srgbClr val="778495"/>
      </a:dk2>
      <a:lt2>
        <a:srgbClr val="F0F0F0"/>
      </a:lt2>
      <a:accent1>
        <a:srgbClr val="A5644E"/>
      </a:accent1>
      <a:accent2>
        <a:srgbClr val="FFAE00"/>
      </a:accent2>
      <a:accent3>
        <a:srgbClr val="B58B80"/>
      </a:accent3>
      <a:accent4>
        <a:srgbClr val="C3986D"/>
      </a:accent4>
      <a:accent5>
        <a:srgbClr val="A19574"/>
      </a:accent5>
      <a:accent6>
        <a:srgbClr val="FFAE00"/>
      </a:accent6>
      <a:hlink>
        <a:srgbClr val="FFAE00"/>
      </a:hlink>
      <a:folHlink>
        <a:srgbClr val="BFBFBF"/>
      </a:folHlink>
    </a:clrScheme>
    <a:fontScheme name="Temp">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18</Slides>
  <Notes>13</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微软雅黑</vt:lpstr>
      <vt:lpstr>等线 Light</vt:lpstr>
      <vt:lpstr>等线</vt:lpstr>
      <vt:lpstr>Times New Roman</vt:lpstr>
      <vt:lpstr>宋体</vt:lpstr>
      <vt:lpstr>NEU-BZ</vt:lpstr>
      <vt:lpstr>方正书宋_GBK</vt:lpstr>
      <vt:lpstr>Impact</vt:lpstr>
      <vt:lpstr>Office Theme</vt:lpstr>
      <vt:lpstr>薪酬管理（第6版）</vt:lpstr>
      <vt:lpstr>PowerPoint Presentation</vt:lpstr>
      <vt:lpstr>PowerPoint Presentation</vt:lpstr>
      <vt:lpstr>引例——印刷企业的生产岗位及技能等级</vt:lpstr>
      <vt:lpstr>引例——印刷企业的生产岗位及技能等级</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2024-09-21T15:05:00.726</cp:lastPrinted>
  <dcterms:created xsi:type="dcterms:W3CDTF">2024-09-21T07:05:00Z</dcterms:created>
  <dcterms:modified xsi:type="dcterms:W3CDTF">2024-09-21T07:05:04Z</dcterms:modified>
</cp:coreProperties>
</file>