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5E317A-D41D-44D2-92E5-63ADD770A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0200AC-C23B-4069-87E0-64F675721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86D733-E0AC-4A7A-A3AA-DFA8161EDF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D49304-40EF-4AF5-A4B7-4049BAD9C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F616AB-FC4C-41C5-8A99-21BFCB4661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F2882B-34C5-4E06-8F0A-306570DCA6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8D9FA5-5D9B-46FF-8C5E-F4E677A88A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9929A0-4B57-4189-879E-C007746A10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14FC84-DE79-4A57-B325-B7503D6188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CFBBC-92CC-4934-A4E7-2FBDE4C9A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004DED-0E3F-4EF0-94B3-3C4621245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11100322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食品饮料行业2024年市场趋势与营销策略展望</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行业概览与现状</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2024年市场趋势预测</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营销策略创新与实践</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产品创新及研发方向探讨</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渠道拓展与优化建议</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价格策略调整及应对措施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行业概览与现状</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食品饮料行业定义及分类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食品饮料行业是指生产和销售供人类直接食用或饮用的各类食品及饮料的企业集合。</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根据产品特性和消费者需求，食品饮料行业可分为多个子行业，如乳制品、酒类、饮料、休闲食品等。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199" b="41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食品饮料行业经历了从手工作坊到工业化生产的转变，逐渐形成了完整的产业链和多元化的市场格局。</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当前，食品饮料行业市场规模巨大，竞争激烈，消费者需求日益多样化，产品创新成为企业发展的重要驱动力。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行业发展历程及现状</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现状概述</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便捷性要求提高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快节奏的生活使得消费者对食品饮料的便捷性要求提高，如即食、便携等产品受到欢迎。</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健康意识提升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消费者越来越关注食品的健康属性，对天然、有机、低糖等健康食品的需求增加。</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个性化需求凸显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消费者对食品饮料的需求从单一向多元化转变，个性化定制产品受到追捧。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消费者需求变化分析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2024年市场趋势预测</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34" b="283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130" b="1813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健康消费成为主流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健康意识提升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随着消费者对健康问题的关注度不断提高，健康饮食、健康生活方式的理念深入人心，健康消费将成为食品饮料行业的主流趋势。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功能性食品受追捧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具有特定健康功能的食品，如低糖、低脂、高纤维等，将受到越来越多消费者的青睐。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天然有机食品流行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天然、有机的食品被认为是更健康、更纯净的选择，将在市场上占据重要地位。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消费者需求多样化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消费者对食品饮料的需求越来越多样化，个性化定制服务能够满足不同消费者的特殊需求。</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定制化产品涌现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企业将根据消费者的个性化需求，推出定制化产品，如定制口味、定制包装等。</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数字化技术应用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数字化技术将帮助企业更好地了解消费者需求，实现精准营销和个性化服务。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个性化定制服务兴起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电商渠道拓展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随着电商平台的不断发展和完善，食品饮料行业的线上销售将继续保持高速增长。</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线下体验店兴起</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为了提升消费者体验，企业将加大线下体验店的建设力度，打造沉浸式的购物环境。</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线上线下互动增强</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企业将加强线上线下渠道的互动与融合，通过线上预约、线下体验等方式提高消费者黏性。</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线上线下融合加速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绿色包装流行</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采用环保材料制成的包装将成为主流，如可降解塑料、纸质包装等。</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生产过程绿色化</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企业将加强生产过程中的环保管理，减少能源消耗和废弃物排放，实现绿色生产。</a:t>
              </a:r>
            </a:p>
          </p:txBody>
        </p:sp>
      </p:grpSp>
      <p:sp>
        <p:nvSpPr>
          <p:cNvPr id="8" name="AutoShape 8"/>
          <p:cNvSpPr/>
          <p:nvPr/>
        </p:nvSpPr>
        <p:spPr>
          <a:xfrm>
            <a:off x="4805646" y="4913047"/>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环保意识提高</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随着全球环保意识的不断提高，消费者对食品饮料行业的环保要求也越来越高。</a:t>
              </a:r>
            </a:p>
          </p:txBody>
        </p:sp>
      </p:grpSp>
      <p:sp>
        <p:nvSpPr>
          <p:cNvPr id="12" name="AutoShape 12"/>
          <p:cNvSpPr/>
          <p:nvPr/>
        </p:nvSpPr>
        <p:spPr>
          <a:xfrm>
            <a:off x="4805646" y="3272584"/>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972" r="1197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绿色环保理念普及</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营销策略创新与实践</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个性化产品与服务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针对不同消费群体，提供个性化的产品和服务，满足其独特需求。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精准营销传播</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通过社交媒体、搜索引擎等渠道，将产品和服务信息精准传递给目标消费群体。</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数据驱动的市场细分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利用大数据和人工智能技术，对消费者进行精准画像和细分，识别不同消费群体的需求和偏好。</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精准定位目标消费群体</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651" r="1765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通过研发新技术、新材料等手段，推出具有独特功能和品质的产品，形成差异化竞争优势。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产品创新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塑造独特的品牌形象和个性，与竞争对手形成鲜明对比，吸引消费者的关注和认同。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品牌定位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运用独特的营销策略和手段，如限量版、定制化等，创造产品的稀缺性和独特性，提升消费者购买欲望。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营销策略创新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打造差异化竞争优势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IP合作</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与知名IP进行授权合作，借助IP的粉丝基础和影响力，提升产品的知名度和销售量。</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线上线下融合</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结合线上电商平台和线下实体店，打造全渠道的销售网络和服务体系，提升消费者购物体验。</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异业合作</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与不同行业的品牌进行跨界合作，共同推出新产品或服务，拓展市场份额和品牌影响力。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跨界合作拓展市场份额</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通过讲述品牌故事、传承品牌文化等方式，塑造品牌形象和个性，增强消费者对品牌的认同感和忠诚度。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品牌故事化</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利用社交媒体平台，与消费者进行互动和交流，传递品牌价值观和产品信息，提升品牌知名度和美誉度。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社交媒体营销</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借助社会热点事件或话题，进行品牌植入和传播，提升品牌的曝光度和影响力。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事件营销</a:t>
            </a:r>
          </a:p>
        </p:txBody>
      </p:sp>
      <p:pic>
        <p:nvPicPr>
          <p:cNvPr id="9" name="Picture 9"/>
          <p:cNvPicPr>
            <a:picLocks noChangeAspect="1"/>
          </p:cNvPicPr>
          <p:nvPr/>
        </p:nvPicPr>
        <p:blipFill>
          <a:blip r:embed="rId2"/>
          <a:srcRect l="18750" r="18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强化品牌形象塑造与传播</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https://d.book118.com/126111003223010034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2024-09-04T08:42:02.551</cp:lastPrinted>
  <dcterms:created xsi:type="dcterms:W3CDTF">2024-09-04T00:42:02Z</dcterms:created>
  <dcterms:modified xsi:type="dcterms:W3CDTF">2024-09-04T00:42:04Z</dcterms:modified>
</cp:coreProperties>
</file>