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E08D0-7CA4-4DC9-9CB4-2D43699D2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05907-4EC2-4169-982A-ACF5646D3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DFF06-4F09-47B8-BBF3-E1732B420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873F1-A827-417C-AFC5-0E3DE60C7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F2EB08-3282-4E5C-9082-C8ABE11DA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411F7F-8A81-4843-8314-B06A4B806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AC0119-2F0F-4424-B66E-4908AE75E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CA719-60E3-4A7B-9AA2-15BB6AB80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144D3-2D4C-429C-9B70-8B3E481D5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D4024-AC1C-4735-B9F3-B0ACE7916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1A4C2-9E44-48AC-B4A0-BF3FFCC69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11113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大客户营销管理策略在跨国企业中的应用研究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跨国企业大客户营销管理现状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大客户营销管理策略理论研究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跨国企业大客户营销管理策略实践研究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大客户营销管理策略在跨国企业中的应用效果评价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随着全球化进程的加速，跨国企业在全球范围内的竞争愈发激烈，大客户营销管理策略成为企业获取竞争优势的重要手段。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大客户是企业的重要资产，对大客户的有效管理能够提升客户满意度和忠诚度，进而促进企业的长期发展。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营销策略的创新需求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传统的营销策略在跨国企业中的应用面临诸多挑战，需要探索和创新适应全球化背景的营销策略。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本研究旨在探讨大客户营销管理策略在跨国企业中的应用，分析其在提升企业绩效和市场竞争力方面的作用。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如何制定和实施有效的大客户营销管理策略？这些策略如何影响跨国企业的绩效和市场竞争力？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本研究将采用文献综述、案例分析和问卷调查等方法，对跨国企业的大客户营销管理策略进行深入探讨。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本研究将重点关注跨国企业在全球范围内的大客户营销管理策略，包括策略的制定、实施、评估和调整等方面。同时，将选取不同行业和不同规模的跨国企业作为研究对象，以提高研究的普遍性和适用性。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00" r="26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跨国企业大客户营销管理现状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大客户是指对企业产品或服务需求量大、采购频率高、对企业经营业绩产生重要影响的客户。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大客户通常具有采购规模大、决策周期长、服务要求高等特点，是企业重要的利润来源之一。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跨国企业大客户概述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跨国企业大客户营销特点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全球化视野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跨国企业需要具备全球化视野，关注全球市场和客户需求，制定相应的大客户营销策略。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多元化产品与服务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跨国企业提供多元化的产品与服务，以满足不同国家和地区大客户的多样化需求。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跨文化沟通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跨国企业需要具备跨文化沟通能力，与来自不同文化背景的大客户进行有效沟通，建立良好的合作关系。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随着信息技术的发展，跨国企业开始运用客户关系管理（CRM）等先进技术手段，对大客户信息进行全面管理和分析，以提供更加精准的服务。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许多跨国企业已经认识到大客户对企业的重要性，开始树立“以客户为中心”的管理理念，注重提高客户满意度和忠诚度。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部分跨国企业已经建立了专门的大客户管理部门或团队，负责大客户的开发、维护和管理，以提高大客户服务质量和效率。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跨国企业针对大客户的营销策略通常包括个性化定制、增值服务、长期合作等，旨在与大客户建立长期稳定的合作关系。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跨国企业大客户营销管理现状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大客户营销管理策略理论研究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目标客户确定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根据企业战略和市场需求，确定目标客户群体，制定针对性的营销策略。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客户细分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通过市场调研和数据分析，将客户按照行业、规模、潜力等维度进行细分，识别出具有战略价值的大客户群体。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构建客户评估模型，综合考虑客户的实力、信誉、合作意愿等因素，对大客户进行科学评估和选择。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大客户识别与选择策略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通过高层互访、技术交流、商务洽谈等方式，与大客户建立紧密的合作关系。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关系建立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信任培养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在合作过程中，注重诚信、专业和服务质量，不断提升客户对企业的信任度。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建立健全的客户投诉处理机制，及时响应并处理大客户的投诉和问题，维护良好的客户关系。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大客户关系建立与维护策略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深入了解大客户的个性化需求，提供定制化的产品和服务解决方案。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服务定制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156" r="1015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根据大客户的反馈和市场变化，不断优化和升级服务内容和质量。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服务升级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组建专业、高效的服务团队，为大客户提供全方位、一站式的服务支持。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服务团队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大客户个性化服务策略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https://d.book118.com/126111131021010042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2024-09-09T09:02:46.503</cp:lastPrinted>
  <dcterms:created xsi:type="dcterms:W3CDTF">2024-09-09T01:02:46Z</dcterms:created>
  <dcterms:modified xsi:type="dcterms:W3CDTF">2024-09-09T01:02:48Z</dcterms:modified>
</cp:coreProperties>
</file>