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695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44.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4" name=""/>
        <p:cNvGrpSpPr/>
        <p:nvPr/>
      </p:nvGrpSpPr>
      <p:grpSpPr>
        <a:xfrm>
          <a:off x="0" y="0"/>
          <a:ext cx="0" cy="0"/>
        </a:xfrm>
      </p:grpSpPr>
      <p:sp>
        <p:nvSpPr>
          <p:cNvPr id="1048680" name="幻灯片图像占位符 1"/>
          <p:cNvSpPr>
            <a:spLocks noGrp="1" noRot="1" noChangeAspect="1"/>
          </p:cNvSpPr>
          <p:nvPr>
            <p:ph type="sldImg"/>
          </p:nvPr>
        </p:nvSpPr>
        <p:spPr/>
      </p:sp>
      <p:sp>
        <p:nvSpPr>
          <p:cNvPr id="1048682" name="备注占位符 2"/>
          <p:cNvSpPr>
            <a:spLocks noGrp="1"/>
          </p:cNvSpPr>
          <p:nvPr>
            <p:ph type="body" idx="1"/>
          </p:nvPr>
        </p:nvSpPr>
        <p:spPr/>
        <p:txBody>
          <a:bodyPr/>
          <a:lstStyle/>
          <a:p>
            <a:endParaRPr lang="zh-CN" altLang="en-US"/>
          </a:p>
        </p:txBody>
      </p:sp>
      <p:sp>
        <p:nvSpPr>
          <p:cNvPr id="1048684" name="灯片编号占位符 3"/>
          <p:cNvSpPr>
            <a:spLocks noGrp="1"/>
          </p:cNvSpPr>
          <p:nvPr>
            <p:ph type="sldNum" sz="quarter" idx="5"/>
          </p:nvPr>
        </p:nvSpPr>
        <p:spPr/>
        <p:txBody>
          <a:bodyPr/>
          <a:lstStyle/>
          <a:p>
            <a:fld id="{A6837353-30EB-4A48-80EB-173D804AEFBD}"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tags" Target="../tags/tag9.xml"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2.png" /><Relationship Id="rId6" Type="http://schemas.openxmlformats.org/officeDocument/2006/relationships/tags" Target="../tags/tag4.xml" /><Relationship Id="rId7" Type="http://schemas.openxmlformats.org/officeDocument/2006/relationships/image" Target="../media/image3.png" /><Relationship Id="rId8" Type="http://schemas.openxmlformats.org/officeDocument/2006/relationships/tags" Target="../tags/tag5.xml"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10" Type="http://schemas.openxmlformats.org/officeDocument/2006/relationships/tags" Target="../tags/tag18.xml" /><Relationship Id="rId11" Type="http://schemas.openxmlformats.org/officeDocument/2006/relationships/tags" Target="../tags/tag19.xml" /><Relationship Id="rId12" Type="http://schemas.openxmlformats.org/officeDocument/2006/relationships/tags" Target="../tags/tag20.xml" /><Relationship Id="rId13"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image" Target="../media/image4.png"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image" Target="../media/image5.png" /><Relationship Id="rId9" Type="http://schemas.openxmlformats.org/officeDocument/2006/relationships/tags" Target="../tags/tag17.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1.xml" /><Relationship Id="rId10" Type="http://schemas.openxmlformats.org/officeDocument/2006/relationships/image" Target="../media/image6.png" /><Relationship Id="rId11" Type="http://schemas.openxmlformats.org/officeDocument/2006/relationships/tags" Target="../tags/tag29.xml" /><Relationship Id="rId12" Type="http://schemas.openxmlformats.org/officeDocument/2006/relationships/image" Target="../media/image7.png" /><Relationship Id="rId13" Type="http://schemas.openxmlformats.org/officeDocument/2006/relationships/tags" Target="../tags/tag30.xml" /><Relationship Id="rId14" Type="http://schemas.openxmlformats.org/officeDocument/2006/relationships/tags" Target="../tags/tag31.xml" /><Relationship Id="rId15" Type="http://schemas.openxmlformats.org/officeDocument/2006/relationships/tags" Target="../tags/tag32.xml" /><Relationship Id="rId16" Type="http://schemas.openxmlformats.org/officeDocument/2006/relationships/tags" Target="../tags/tag33.xml" /><Relationship Id="rId17" Type="http://schemas.openxmlformats.org/officeDocument/2006/relationships/tags" Target="../tags/tag34.xml" /><Relationship Id="rId18" Type="http://schemas.openxmlformats.org/officeDocument/2006/relationships/tags" Target="../tags/tag35.xml" /><Relationship Id="rId19"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image" Target="../media/image1.png"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6.xml"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slideMaster" Target="../slideMasters/slideMaster2.xml" /><Relationship Id="rId2" Type="http://schemas.openxmlformats.org/officeDocument/2006/relationships/image" Target="../media/image7.png" /><Relationship Id="rId3" Type="http://schemas.openxmlformats.org/officeDocument/2006/relationships/tags" Target="../tags/tag37.xml" /><Relationship Id="rId4" Type="http://schemas.openxmlformats.org/officeDocument/2006/relationships/image" Target="../media/image8.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image" Target="../media/image9.png" /><Relationship Id="rId8" Type="http://schemas.openxmlformats.org/officeDocument/2006/relationships/tags" Target="../tags/tag40.xml" /><Relationship Id="rId9" Type="http://schemas.openxmlformats.org/officeDocument/2006/relationships/tags" Target="../tags/tag4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7.xml" /><Relationship Id="rId10" Type="http://schemas.openxmlformats.org/officeDocument/2006/relationships/tags" Target="../tags/tag55.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tags" Target="../tags/tag53.xml" /><Relationship Id="rId9" Type="http://schemas.openxmlformats.org/officeDocument/2006/relationships/tags" Target="../tags/tag54.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6.xml"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tags" Target="../tags/tag61.xml" /><Relationship Id="rId8" Type="http://schemas.openxmlformats.org/officeDocument/2006/relationships/tags" Target="../tags/tag62.xml" /><Relationship Id="rId9" Type="http://schemas.openxmlformats.org/officeDocument/2006/relationships/tags" Target="../tags/tag63.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image" Target="../media/image9.png"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tags" Target="../tags/tag71.xml" /><Relationship Id="rId7" Type="http://schemas.openxmlformats.org/officeDocument/2006/relationships/tags" Target="../tags/tag72.xml" /><Relationship Id="rId8" Type="http://schemas.openxmlformats.org/officeDocument/2006/relationships/tags" Target="../tags/tag73.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74.xml" /><Relationship Id="rId3" Type="http://schemas.openxmlformats.org/officeDocument/2006/relationships/tags" Target="../tags/tag75.xml" /><Relationship Id="rId4" Type="http://schemas.openxmlformats.org/officeDocument/2006/relationships/tags" Target="../tags/tag76.xml" /><Relationship Id="rId5" Type="http://schemas.openxmlformats.org/officeDocument/2006/relationships/tags" Target="../tags/tag77.xml" /><Relationship Id="rId6" Type="http://schemas.openxmlformats.org/officeDocument/2006/relationships/tags" Target="../tags/tag78.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image" Target="../media/image9.png"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5.xml" /><Relationship Id="rId10"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tags" Target="../tags/tag91.xml" /><Relationship Id="rId9" Type="http://schemas.openxmlformats.org/officeDocument/2006/relationships/tags" Target="../tags/tag9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93.xml" /><Relationship Id="rId10" Type="http://schemas.openxmlformats.org/officeDocument/2006/relationships/tags" Target="../tags/tag99.xml" /><Relationship Id="rId11" Type="http://schemas.openxmlformats.org/officeDocument/2006/relationships/tags" Target="../tags/tag100.xml" /><Relationship Id="rId12" Type="http://schemas.openxmlformats.org/officeDocument/2006/relationships/tags" Target="../tags/tag101.xml" /><Relationship Id="rId13" Type="http://schemas.openxmlformats.org/officeDocument/2006/relationships/tags" Target="../tags/tag102.xml" /><Relationship Id="rId14"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image" Target="../media/image2.png" /><Relationship Id="rId6" Type="http://schemas.openxmlformats.org/officeDocument/2006/relationships/tags" Target="../tags/tag96.xml" /><Relationship Id="rId7" Type="http://schemas.openxmlformats.org/officeDocument/2006/relationships/image" Target="../media/image3.png" /><Relationship Id="rId8" Type="http://schemas.openxmlformats.org/officeDocument/2006/relationships/tags" Target="../tags/tag97.xml" /><Relationship Id="rId9" Type="http://schemas.openxmlformats.org/officeDocument/2006/relationships/tags" Target="../tags/tag9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ADD845-A0EA-48D4-BE8B-A9AA3670F8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A17B09-BD23-4B12-89D0-090748DF15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08A70C-942C-4434-9148-4468D48294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86721A-C20D-43BC-903E-8D939F889A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79421D-36BD-480D-B20E-C96E460D4F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9CF408-62FB-4C46-A50C-9E2836ACFC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E703D3-75EC-4CAF-B551-AFAD677AD3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E8D8A2-8DF4-452C-A3CD-E8815A3AE2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A68EC4-E75E-43CB-8B19-133113F685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74387A-8867-4684-A9C7-8C0BC7EADC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EE8DDB-2A65-41B2-BB0B-49121E8F4D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矩形 1"/>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55" name="图片 9"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672" name="任意多边形: 形状 14"/>
          <p:cNvSpPr/>
          <p:nvPr>
            <p:custDataLst>
              <p:tags r:id="rId4"/>
            </p:custDataLst>
          </p:nvPr>
        </p:nvSpPr>
        <p:spPr>
          <a:xfrm>
            <a:off x="7379336" y="2026284"/>
            <a:ext cx="4812664" cy="4824233"/>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12664" h="4824233">
                <a:moveTo>
                  <a:pt x="4812664" y="4774197"/>
                </a:moveTo>
                <a:lnTo>
                  <a:pt x="4812664" y="4824233"/>
                </a:lnTo>
                <a:lnTo>
                  <a:pt x="4768382" y="4824233"/>
                </a:lnTo>
                <a:close/>
                <a:moveTo>
                  <a:pt x="3274582" y="0"/>
                </a:moveTo>
                <a:cubicBezTo>
                  <a:pt x="3726708" y="0"/>
                  <a:pt x="4157432" y="94102"/>
                  <a:pt x="4549197" y="264275"/>
                </a:cubicBezTo>
                <a:lnTo>
                  <a:pt x="4812664" y="394617"/>
                </a:lnTo>
                <a:lnTo>
                  <a:pt x="4812664" y="1951632"/>
                </a:lnTo>
                <a:lnTo>
                  <a:pt x="4734641" y="1863470"/>
                </a:lnTo>
                <a:cubicBezTo>
                  <a:pt x="4360980" y="1479728"/>
                  <a:pt x="3844771" y="1242379"/>
                  <a:pt x="3274582" y="1242379"/>
                </a:cubicBezTo>
                <a:cubicBezTo>
                  <a:pt x="2134205" y="1242379"/>
                  <a:pt x="1209746" y="2191775"/>
                  <a:pt x="1209746" y="3362914"/>
                </a:cubicBezTo>
                <a:cubicBezTo>
                  <a:pt x="1209746" y="3875288"/>
                  <a:pt x="1386693" y="4345218"/>
                  <a:pt x="1681254" y="4711771"/>
                </a:cubicBezTo>
                <a:lnTo>
                  <a:pt x="1780782" y="4824233"/>
                </a:lnTo>
                <a:lnTo>
                  <a:pt x="328782" y="4824233"/>
                </a:lnTo>
                <a:lnTo>
                  <a:pt x="257333" y="4671914"/>
                </a:lnTo>
                <a:cubicBezTo>
                  <a:pt x="91630" y="4269580"/>
                  <a:pt x="0" y="3827237"/>
                  <a:pt x="0" y="3362915"/>
                </a:cubicBezTo>
                <a:cubicBezTo>
                  <a:pt x="0" y="1505628"/>
                  <a:pt x="1466080" y="0"/>
                  <a:pt x="3274582" y="0"/>
                </a:cubicBezTo>
                <a:close/>
              </a:path>
            </a:pathLst>
          </a:custGeom>
          <a:solidFill>
            <a:schemeClr val="bg1">
              <a:lumMod val="100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57" name="图片 28" descr="xiezuo20230505-105707"/>
          <p:cNvPicPr>
            <a:picLocks noChangeAspect="1"/>
          </p:cNvPicPr>
          <p:nvPr>
            <p:custDataLst>
              <p:tags r:id="rId6"/>
            </p:custDataLst>
          </p:nvPr>
        </p:nvPicPr>
        <p:blipFill>
          <a:blip r:embed="rId5"/>
          <a:stretch>
            <a:fillRect/>
          </a:stretch>
        </p:blipFill>
        <p:spPr>
          <a:xfrm flipH="1">
            <a:off x="7001510" y="1156970"/>
            <a:ext cx="4286885" cy="4338955"/>
          </a:xfrm>
          <a:prstGeom prst="rect">
            <a:avLst/>
          </a:prstGeom>
        </p:spPr>
      </p:pic>
      <p:pic>
        <p:nvPicPr>
          <p:cNvPr id="2097159" name="图片 33"/>
          <p:cNvPicPr>
            <a:picLocks noChangeAspect="1"/>
          </p:cNvPicPr>
          <p:nvPr>
            <p:custDataLst>
              <p:tags r:id="rId8"/>
            </p:custDataLst>
          </p:nvPr>
        </p:nvPicPr>
        <p:blipFill>
          <a:blip r:embed="rId7">
            <a:lum contrast="6000"/>
          </a:blip>
          <a:stretch>
            <a:fillRect/>
          </a:stretch>
        </p:blipFill>
        <p:spPr>
          <a:xfrm>
            <a:off x="6305550" y="4939030"/>
            <a:ext cx="1906905" cy="1037590"/>
          </a:xfrm>
          <a:prstGeom prst="rect">
            <a:avLst/>
          </a:prstGeom>
        </p:spPr>
      </p:pic>
      <p:sp>
        <p:nvSpPr>
          <p:cNvPr id="1048674" name="署名"/>
          <p:cNvSpPr txBox="1">
            <a:spLocks noGrp="1"/>
          </p:cNvSpPr>
          <p:nvPr>
            <p:ph type="body" idx="3" hasCustomPrompt="1"/>
            <p:custDataLst>
              <p:tags r:id="rId9"/>
            </p:custDataLst>
          </p:nvPr>
        </p:nvSpPr>
        <p:spPr>
          <a:xfrm>
            <a:off x="998220" y="4077970"/>
            <a:ext cx="2264410" cy="610870"/>
          </a:xfrm>
          <a:prstGeom prst="roundRect">
            <a:avLst>
              <a:gd name="adj" fmla="val 50000"/>
            </a:avLst>
          </a:prstGeom>
          <a:solidFill>
            <a:schemeClr val="accent6"/>
          </a:solidFill>
        </p:spPr>
        <p:txBody>
          <a:bodyPr wrap="square" lIns="0" tIns="0" rIns="0" bIns="0" rtlCol="0" anchor="ctr" anchorCtr="1">
            <a:normAutofit/>
          </a:bodyPr>
          <a:lstStyle>
            <a:lvl1pPr marL="0" marR="0" algn="ctr" defTabSz="914400" rtl="0" eaLnBrk="1" fontAlgn="ctr" latinLnBrk="0" hangingPunct="1">
              <a:lnSpc>
                <a:spcPct val="100000"/>
              </a:lnSpc>
              <a:spcBef>
                <a:spcPct val="0"/>
              </a:spcBef>
              <a:spcAft>
                <a:spcPct val="0"/>
              </a:spcAft>
              <a:buClrTx/>
              <a:buSzTx/>
              <a:buFontTx/>
              <a:buNone/>
              <a:defRPr kumimoji="0" lang="zh-CN" altLang="en-US" sz="1800" b="0" i="0" u="none" strike="noStrike" kern="1200" cap="none" spc="0" normalizeH="0" baseline="0" noProof="1">
                <a:solidFill>
                  <a:schemeClr val="lt1">
                    <a:lumMod val="100000"/>
                  </a:schemeClr>
                </a:solidFill>
                <a:latin typeface="+mj-ea"/>
                <a:ea typeface="+mj-ea"/>
                <a:cs typeface="+mn-ea"/>
                <a:sym typeface="+mn-ea"/>
              </a:defRPr>
            </a:lvl1pPr>
          </a:lstStyle>
          <a:p>
            <a:pPr lvl="0" algn="ctr" fontAlgn="ctr">
              <a:lnSpc>
                <a:spcPct val="100000"/>
              </a:lnSpc>
              <a:spcBef>
                <a:spcPct val="0"/>
              </a:spcBef>
              <a:spcAft>
                <a:spcPct val="0"/>
              </a:spcAft>
            </a:pPr>
            <a:r>
              <a:rPr>
                <a:sym typeface="+mn-ea"/>
              </a:rPr>
              <a:t>单击此处编辑文本</a:t>
            </a:r>
            <a:endParaRPr>
              <a:sym typeface="+mn-ea"/>
            </a:endParaRPr>
          </a:p>
        </p:txBody>
      </p:sp>
      <p:sp>
        <p:nvSpPr>
          <p:cNvPr id="1048676" name="副标题"/>
          <p:cNvSpPr txBox="1">
            <a:spLocks noGrp="1"/>
          </p:cNvSpPr>
          <p:nvPr>
            <p:ph type="body" idx="2" hasCustomPrompt="1"/>
            <p:custDataLst>
              <p:tags r:id="rId10"/>
            </p:custDataLst>
          </p:nvPr>
        </p:nvSpPr>
        <p:spPr>
          <a:xfrm>
            <a:off x="998218" y="1918970"/>
            <a:ext cx="5935343" cy="869950"/>
          </a:xfrm>
          <a:prstGeom prst="rect">
            <a:avLst/>
          </a:prstGeom>
          <a:noFill/>
        </p:spPr>
        <p:txBody>
          <a:bodyPr wrap="square" lIns="144000" tIns="72000" rIns="0" bIns="0" rtlCol="0" anchor="ctr" anchorCtr="0">
            <a:normAutofit/>
          </a:bodyPr>
          <a:lstStyle>
            <a:lvl1pPr marL="0" marR="0" algn="l" defTabSz="914400" rtl="0" eaLnBrk="1" fontAlgn="auto" latinLnBrk="0" hangingPunct="1">
              <a:lnSpc>
                <a:spcPct val="110000"/>
              </a:lnSpc>
              <a:spcBef>
                <a:spcPct val="0"/>
              </a:spcBef>
              <a:spcAft>
                <a:spcPct val="0"/>
              </a:spcAft>
              <a:buClrTx/>
              <a:buSzTx/>
              <a:buFontTx/>
              <a:buNone/>
              <a:defRPr kumimoji="0" lang="zh-CN" altLang="en-US" sz="4000" b="1" i="0" u="none" strike="noStrike" kern="1200" cap="none" spc="0" normalizeH="0" baseline="0" noProof="1">
                <a:solidFill>
                  <a:schemeClr val="lt1">
                    <a:lumMod val="100000"/>
                  </a:schemeClr>
                </a:solidFill>
                <a:latin typeface="+mj-ea"/>
                <a:ea typeface="+mj-ea"/>
                <a:cs typeface="汉仪粗圆简" panose="02010600000101010101" charset="-122"/>
                <a:sym typeface="+mn-ea"/>
              </a:defRPr>
            </a:lvl1pPr>
          </a:lstStyle>
          <a:p>
            <a:pPr lvl="0" algn="l">
              <a:lnSpc>
                <a:spcPct val="110000"/>
              </a:lnSpc>
              <a:spcBef>
                <a:spcPct val="0"/>
              </a:spcBef>
              <a:spcAft>
                <a:spcPct val="0"/>
              </a:spcAft>
            </a:pPr>
            <a:r>
              <a:rPr>
                <a:sym typeface="+mn-ea"/>
              </a:rPr>
              <a:t>单击此处编辑副标题</a:t>
            </a:r>
            <a:endParaRPr>
              <a:sym typeface="+mn-ea"/>
            </a:endParaRPr>
          </a:p>
        </p:txBody>
      </p:sp>
      <p:sp>
        <p:nvSpPr>
          <p:cNvPr id="1048678" name="标题"/>
          <p:cNvSpPr txBox="1">
            <a:spLocks noGrp="1"/>
          </p:cNvSpPr>
          <p:nvPr>
            <p:ph type="title" idx="1" hasCustomPrompt="1"/>
            <p:custDataLst>
              <p:tags r:id="rId11"/>
            </p:custDataLst>
          </p:nvPr>
        </p:nvSpPr>
        <p:spPr>
          <a:xfrm>
            <a:off x="998217" y="2788920"/>
            <a:ext cx="5935344" cy="998855"/>
          </a:xfrm>
          <a:prstGeom prst="rect">
            <a:avLst/>
          </a:prstGeom>
          <a:noFill/>
        </p:spPr>
        <p:txBody>
          <a:bodyPr wrap="square" lIns="72000" tIns="0" rIns="0" bIns="0" rtlCol="0" anchor="ctr">
            <a:normAutofit/>
          </a:bodyPr>
          <a:lstStyle>
            <a:lvl1pPr marL="0" marR="0" algn="l" defTabSz="914400" rtl="0" eaLnBrk="1" fontAlgn="auto" latinLnBrk="0" hangingPunct="1">
              <a:lnSpc>
                <a:spcPct val="110000"/>
              </a:lnSpc>
              <a:spcBef>
                <a:spcPct val="0"/>
              </a:spcBef>
              <a:spcAft>
                <a:spcPct val="0"/>
              </a:spcAft>
              <a:buClrTx/>
              <a:buSzTx/>
              <a:buFontTx/>
              <a:buNone/>
              <a:defRPr kumimoji="0" lang="zh-CN" altLang="en-US" sz="6000" b="1" i="0" u="none" strike="noStrike" kern="1200" cap="none" spc="0" normalizeH="0" baseline="0" noProof="1">
                <a:solidFill>
                  <a:schemeClr val="lt1">
                    <a:lumMod val="100000"/>
                  </a:schemeClr>
                </a:solidFill>
                <a:latin typeface="+mj-ea"/>
                <a:ea typeface="+mj-ea"/>
                <a:cs typeface="汉仪粗圆简" panose="02010600000101010101" charset="-122"/>
                <a:sym typeface="江城圆体 700W" panose="020b0a00000000000000" charset="-122"/>
              </a:defRPr>
            </a:lvl1pPr>
          </a:lstStyle>
          <a:p>
            <a:pPr lvl="0" algn="l">
              <a:lnSpc>
                <a:spcPct val="110000"/>
              </a:lnSpc>
              <a:spcBef>
                <a:spcPct val="0"/>
              </a:spcBef>
              <a:spcAft>
                <a:spcPct val="0"/>
              </a:spcAft>
            </a:pPr>
            <a:r>
              <a:rPr>
                <a:sym typeface="+mn-ea"/>
              </a:rPr>
              <a:t>单击编辑标题</a:t>
            </a:r>
            <a:endParaRPr>
              <a:sym typeface="+mn-ea"/>
            </a:endParaRPr>
          </a:p>
        </p:txBody>
      </p:sp>
      <p:sp>
        <p:nvSpPr>
          <p:cNvPr id="1048680"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2"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684"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5" name=""/>
        <p:cNvGrpSpPr/>
        <p:nvPr/>
      </p:nvGrpSpPr>
      <p:grpSpPr>
        <a:xfrm>
          <a:off x="0" y="0"/>
          <a:ext cx="0" cy="0"/>
        </a:xfrm>
      </p:grpSpPr>
      <p:sp>
        <p:nvSpPr>
          <p:cNvPr id="1048686" name="矩形 10"/>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61" name="图片 11"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688" name="标题"/>
          <p:cNvSpPr txBox="1">
            <a:spLocks noGrp="1"/>
          </p:cNvSpPr>
          <p:nvPr>
            <p:ph type="title" idx="4" hasCustomPrompt="1"/>
            <p:custDataLst>
              <p:tags r:id="rId4"/>
            </p:custDataLst>
          </p:nvPr>
        </p:nvSpPr>
        <p:spPr>
          <a:xfrm>
            <a:off x="1555423" y="599440"/>
            <a:ext cx="9093854" cy="88773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sz="5400" b="0" i="0" u="none" strike="noStrike" kern="1200" cap="none" spc="300" normalizeH="0" baseline="0" noProof="1">
                <a:solidFill>
                  <a:schemeClr val="lt1">
                    <a:lumMod val="100000"/>
                  </a:schemeClr>
                </a:solidFill>
                <a:latin typeface="+mj-ea"/>
                <a:ea typeface="+mj-ea"/>
                <a:cs typeface="汉仪粗圆简" panose="02010600000101010101" charset="-122"/>
              </a:defRPr>
            </a:lvl1pPr>
          </a:lstStyle>
          <a:p>
            <a:pPr lvl="0" algn="ctr"/>
            <a:r>
              <a:rPr err="1">
                <a:sym typeface="+mn-ea"/>
              </a:rPr>
              <a:t>单击编辑标题</a:t>
            </a:r>
            <a:endParaRPr>
              <a:sym typeface="+mn-ea"/>
            </a:endParaRPr>
          </a:p>
        </p:txBody>
      </p:sp>
      <p:pic>
        <p:nvPicPr>
          <p:cNvPr id="2097163" name="图片 34"/>
          <p:cNvPicPr>
            <a:picLocks noChangeAspect="1"/>
          </p:cNvPicPr>
          <p:nvPr>
            <p:custDataLst>
              <p:tags r:id="rId6"/>
            </p:custDataLst>
          </p:nvPr>
        </p:nvPicPr>
        <p:blipFill>
          <a:blip r:embed="rId5">
            <a:lum contrast="6000"/>
          </a:blip>
          <a:stretch>
            <a:fillRect/>
          </a:stretch>
        </p:blipFill>
        <p:spPr>
          <a:xfrm>
            <a:off x="10578465" y="748030"/>
            <a:ext cx="1085850" cy="591185"/>
          </a:xfrm>
          <a:prstGeom prst="rect">
            <a:avLst/>
          </a:prstGeom>
        </p:spPr>
      </p:pic>
      <p:sp>
        <p:nvSpPr>
          <p:cNvPr id="1048690" name="PPT世界-5-1"/>
          <p:cNvSpPr/>
          <p:nvPr>
            <p:custDataLst>
              <p:tags r:id="rId7"/>
            </p:custDataLst>
          </p:nvPr>
        </p:nvSpPr>
        <p:spPr>
          <a:xfrm>
            <a:off x="852170" y="1969770"/>
            <a:ext cx="3956050" cy="3956050"/>
          </a:xfrm>
          <a:custGeom>
            <a:gdLst>
              <a:gd name="connsiteX0" fmla="*/ 2109044 w 4196396"/>
              <a:gd name="connsiteY0" fmla="*/ 1211 h 4196397"/>
              <a:gd name="connsiteX1" fmla="*/ 2137620 w 4196396"/>
              <a:gd name="connsiteY1" fmla="*/ 23854 h 4196397"/>
              <a:gd name="connsiteX2" fmla="*/ 2197717 w 4196396"/>
              <a:gd name="connsiteY2" fmla="*/ 127469 h 4196397"/>
              <a:gd name="connsiteX3" fmla="*/ 2300207 w 4196396"/>
              <a:gd name="connsiteY3" fmla="*/ 132645 h 4196397"/>
              <a:gd name="connsiteX4" fmla="*/ 4063754 w 4196396"/>
              <a:gd name="connsiteY4" fmla="*/ 1896188 h 4196397"/>
              <a:gd name="connsiteX5" fmla="*/ 4068929 w 4196396"/>
              <a:gd name="connsiteY5" fmla="*/ 1998682 h 4196397"/>
              <a:gd name="connsiteX6" fmla="*/ 4172542 w 4196396"/>
              <a:gd name="connsiteY6" fmla="*/ 2058778 h 4196397"/>
              <a:gd name="connsiteX7" fmla="*/ 4172542 w 4196396"/>
              <a:gd name="connsiteY7" fmla="*/ 2136600 h 4196397"/>
              <a:gd name="connsiteX8" fmla="*/ 4068982 w 4196396"/>
              <a:gd name="connsiteY8" fmla="*/ 2196665 h 4196397"/>
              <a:gd name="connsiteX9" fmla="*/ 4063754 w 4196396"/>
              <a:gd name="connsiteY9" fmla="*/ 2300206 h 4196397"/>
              <a:gd name="connsiteX10" fmla="*/ 2300207 w 4196396"/>
              <a:gd name="connsiteY10" fmla="*/ 4063750 h 4196397"/>
              <a:gd name="connsiteX11" fmla="*/ 2197718 w 4196396"/>
              <a:gd name="connsiteY11" fmla="*/ 4068925 h 4196397"/>
              <a:gd name="connsiteX12" fmla="*/ 2137619 w 4196396"/>
              <a:gd name="connsiteY12" fmla="*/ 4172543 h 4196397"/>
              <a:gd name="connsiteX13" fmla="*/ 2059796 w 4196396"/>
              <a:gd name="connsiteY13" fmla="*/ 4172544 h 4196397"/>
              <a:gd name="connsiteX14" fmla="*/ 1999729 w 4196396"/>
              <a:gd name="connsiteY14" fmla="*/ 4068978 h 4196397"/>
              <a:gd name="connsiteX15" fmla="*/ 1896188 w 4196396"/>
              <a:gd name="connsiteY15" fmla="*/ 4063750 h 4196397"/>
              <a:gd name="connsiteX16" fmla="*/ 132641 w 4196396"/>
              <a:gd name="connsiteY16" fmla="*/ 2300206 h 4196397"/>
              <a:gd name="connsiteX17" fmla="*/ 127412 w 4196396"/>
              <a:gd name="connsiteY17" fmla="*/ 2196665 h 4196397"/>
              <a:gd name="connsiteX18" fmla="*/ 23853 w 4196396"/>
              <a:gd name="connsiteY18" fmla="*/ 2136600 h 4196397"/>
              <a:gd name="connsiteX19" fmla="*/ 23853 w 4196396"/>
              <a:gd name="connsiteY19" fmla="*/ 2058777 h 4196397"/>
              <a:gd name="connsiteX20" fmla="*/ 127465 w 4196396"/>
              <a:gd name="connsiteY20" fmla="*/ 1998683 h 4196397"/>
              <a:gd name="connsiteX21" fmla="*/ 132641 w 4196396"/>
              <a:gd name="connsiteY21" fmla="*/ 1896188 h 4196397"/>
              <a:gd name="connsiteX22" fmla="*/ 1896188 w 4196396"/>
              <a:gd name="connsiteY22" fmla="*/ 132645 h 4196397"/>
              <a:gd name="connsiteX23" fmla="*/ 1999731 w 4196396"/>
              <a:gd name="connsiteY23" fmla="*/ 127416 h 4196397"/>
              <a:gd name="connsiteX24" fmla="*/ 2059797 w 4196396"/>
              <a:gd name="connsiteY24" fmla="*/ 23854 h 4196397"/>
              <a:gd name="connsiteX25" fmla="*/ 2109044 w 4196396"/>
              <a:gd name="connsiteY25" fmla="*/ 1211 h 419639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196396" h="4196397">
                <a:moveTo>
                  <a:pt x="2109044" y="1211"/>
                </a:moveTo>
                <a:cubicBezTo>
                  <a:pt x="2118164" y="3727"/>
                  <a:pt x="2127892" y="10436"/>
                  <a:pt x="2137620" y="23854"/>
                </a:cubicBezTo>
                <a:lnTo>
                  <a:pt x="2197717" y="127469"/>
                </a:lnTo>
                <a:lnTo>
                  <a:pt x="2300207" y="132645"/>
                </a:lnTo>
                <a:cubicBezTo>
                  <a:pt x="3230075" y="227078"/>
                  <a:pt x="3969320" y="966322"/>
                  <a:pt x="4063754" y="1896188"/>
                </a:cubicBezTo>
                <a:lnTo>
                  <a:pt x="4068929" y="1998682"/>
                </a:lnTo>
                <a:lnTo>
                  <a:pt x="4172542" y="2058778"/>
                </a:lnTo>
                <a:cubicBezTo>
                  <a:pt x="4226214" y="2097689"/>
                  <a:pt x="4172542" y="2136600"/>
                  <a:pt x="4172542" y="2136600"/>
                </a:cubicBezTo>
                <a:lnTo>
                  <a:pt x="4068982" y="2196665"/>
                </a:lnTo>
                <a:lnTo>
                  <a:pt x="4063754" y="2300206"/>
                </a:lnTo>
                <a:cubicBezTo>
                  <a:pt x="3969320" y="3230073"/>
                  <a:pt x="3230075" y="3969317"/>
                  <a:pt x="2300207" y="4063750"/>
                </a:cubicBezTo>
                <a:lnTo>
                  <a:pt x="2197718" y="4068925"/>
                </a:lnTo>
                <a:lnTo>
                  <a:pt x="2137619" y="4172543"/>
                </a:lnTo>
                <a:cubicBezTo>
                  <a:pt x="2098708" y="4226215"/>
                  <a:pt x="2059796" y="4172544"/>
                  <a:pt x="2059796" y="4172544"/>
                </a:cubicBezTo>
                <a:lnTo>
                  <a:pt x="1999729" y="4068978"/>
                </a:lnTo>
                <a:lnTo>
                  <a:pt x="1896188" y="4063750"/>
                </a:lnTo>
                <a:cubicBezTo>
                  <a:pt x="966320" y="3969317"/>
                  <a:pt x="227074" y="3230073"/>
                  <a:pt x="132641" y="2300206"/>
                </a:cubicBezTo>
                <a:lnTo>
                  <a:pt x="127412" y="2196665"/>
                </a:lnTo>
                <a:lnTo>
                  <a:pt x="23853" y="2136600"/>
                </a:lnTo>
                <a:cubicBezTo>
                  <a:pt x="23853" y="2136600"/>
                  <a:pt x="-29818" y="2097688"/>
                  <a:pt x="23853" y="2058777"/>
                </a:cubicBezTo>
                <a:lnTo>
                  <a:pt x="127465" y="1998683"/>
                </a:lnTo>
                <a:lnTo>
                  <a:pt x="132641" y="1896188"/>
                </a:lnTo>
                <a:cubicBezTo>
                  <a:pt x="227074" y="966322"/>
                  <a:pt x="966320" y="227078"/>
                  <a:pt x="1896188" y="132645"/>
                </a:cubicBezTo>
                <a:lnTo>
                  <a:pt x="1999731" y="127416"/>
                </a:lnTo>
                <a:lnTo>
                  <a:pt x="2059797" y="23854"/>
                </a:lnTo>
                <a:cubicBezTo>
                  <a:pt x="2059797" y="23854"/>
                  <a:pt x="2081685" y="-6336"/>
                  <a:pt x="2109044" y="1211"/>
                </a:cubicBezTo>
                <a:close/>
              </a:path>
            </a:pathLst>
          </a:custGeom>
          <a:solidFill>
            <a:schemeClr val="bg1">
              <a:alpha val="35000"/>
            </a:schemeClr>
          </a:solidFill>
          <a:ln w="12700" cap="flat" cmpd="sng" algn="ctr">
            <a:noFill/>
            <a:prstDash val="solid"/>
            <a:miter lim="800000"/>
          </a:ln>
          <a:effectLst/>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sz="4800" b="0" i="0" u="none" strike="noStrike" kern="1200" cap="none" spc="0" normalizeH="0" baseline="0" noProof="0">
              <a:ln w="6350">
                <a:noFill/>
              </a:ln>
              <a:solidFill>
                <a:srgbClr val="FFFFFF"/>
              </a:solidFill>
              <a:effectLst>
                <a:glow rad="63500">
                  <a:srgbClr val="FFFFFF">
                    <a:alpha val="5000"/>
                  </a:srgbClr>
                </a:glow>
                <a:outerShdw blurRad="279400" dist="203200" dir="8160000" algn="t" rotWithShape="0">
                  <a:prstClr val="black">
                    <a:alpha val="20000"/>
                  </a:prstClr>
                </a:outerShdw>
              </a:effectLst>
              <a:uLnTx/>
              <a:uFillTx/>
              <a:latin typeface="汉仪粗圆简"/>
              <a:ea typeface="汉仪粗圆简"/>
              <a:cs typeface="汉仪粗圆简" panose="02010600000101010101" charset="-122"/>
              <a:sym typeface="+mn-lt"/>
            </a:endParaRPr>
          </a:p>
        </p:txBody>
      </p:sp>
      <p:pic>
        <p:nvPicPr>
          <p:cNvPr id="2097165" name="图片 5" descr="A1"/>
          <p:cNvPicPr>
            <a:picLocks noChangeAspect="1"/>
          </p:cNvPicPr>
          <p:nvPr>
            <p:custDataLst>
              <p:tags r:id="rId9"/>
            </p:custDataLst>
          </p:nvPr>
        </p:nvPicPr>
        <p:blipFill>
          <a:blip r:embed="rId8"/>
          <a:stretch>
            <a:fillRect/>
          </a:stretch>
        </p:blipFill>
        <p:spPr>
          <a:xfrm>
            <a:off x="1209675" y="1985645"/>
            <a:ext cx="3362960" cy="3829050"/>
          </a:xfrm>
          <a:prstGeom prst="rect">
            <a:avLst/>
          </a:prstGeom>
        </p:spPr>
      </p:pic>
      <p:sp>
        <p:nvSpPr>
          <p:cNvPr id="1048692" name="日期占位符 2"/>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4" name="页脚占位符 3"/>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696" name="灯片编号占位符 4"/>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7" name=""/>
        <p:cNvGrpSpPr/>
        <p:nvPr/>
      </p:nvGrpSpPr>
      <p:grpSpPr>
        <a:xfrm>
          <a:off x="0" y="0"/>
          <a:ext cx="0" cy="0"/>
        </a:xfrm>
      </p:grpSpPr>
      <p:grpSp>
        <p:nvGrpSpPr>
          <p:cNvPr id="39" name="组合 2"/>
          <p:cNvGrpSpPr/>
          <p:nvPr userDrawn="1">
            <p:custDataLst>
              <p:tags r:id="rId1"/>
            </p:custDataLst>
          </p:nvPr>
        </p:nvGrpSpPr>
        <p:grpSpPr>
          <a:xfrm>
            <a:off x="0" y="0"/>
            <a:ext cx="12192000" cy="6867525"/>
            <a:chOff x="0" y="-9525"/>
            <a:chExt cx="12192000" cy="6867525"/>
          </a:xfrm>
        </p:grpSpPr>
        <p:sp>
          <p:nvSpPr>
            <p:cNvPr id="1048698" name="矩形 10"/>
            <p:cNvSpPr/>
            <p:nvPr userDrawn="1">
              <p:custDataLst>
                <p:tags r:id="rId2"/>
              </p:custDataLst>
            </p:nvPr>
          </p:nvSpPr>
          <p:spPr>
            <a:xfrm>
              <a:off x="0" y="-9525"/>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67" name="图片 11" descr="花瓣元素白格子"/>
            <p:cNvPicPr>
              <a:picLocks noChangeAspect="1"/>
            </p:cNvPicPr>
            <p:nvPr>
              <p:custDataLst>
                <p:tags r:id="rId4"/>
              </p:custDataLst>
            </p:nvPr>
          </p:nvPicPr>
          <p:blipFill>
            <a:blip r:embed="rId3">
              <a:alphaModFix amt="5000"/>
            </a:blip>
            <a:stretch>
              <a:fillRect/>
            </a:stretch>
          </p:blipFill>
          <p:spPr>
            <a:xfrm rot="5400000">
              <a:off x="2662238" y="-2671445"/>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grpSp>
      <p:sp>
        <p:nvSpPr>
          <p:cNvPr id="1048700" name="圆角矩形 32"/>
          <p:cNvSpPr/>
          <p:nvPr>
            <p:custDataLst>
              <p:tags r:id="rId5"/>
            </p:custDataLst>
          </p:nvPr>
        </p:nvSpPr>
        <p:spPr>
          <a:xfrm>
            <a:off x="5719445" y="3941445"/>
            <a:ext cx="5658485" cy="15240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solidFill>
                <a:srgbClr val="FE7962"/>
              </a:solidFill>
              <a:latin typeface="汉仪粗圆简"/>
              <a:ea typeface="汉仪粗圆简"/>
              <a:cs typeface="汉仪粗圆简" panose="02010600000101010101" charset="-122"/>
            </a:endParaRPr>
          </a:p>
        </p:txBody>
      </p:sp>
      <p:sp>
        <p:nvSpPr>
          <p:cNvPr id="1048702" name="任意多边形: 形状 12"/>
          <p:cNvSpPr/>
          <p:nvPr>
            <p:custDataLst>
              <p:tags r:id="rId6"/>
            </p:custDataLst>
          </p:nvPr>
        </p:nvSpPr>
        <p:spPr>
          <a:xfrm>
            <a:off x="0" y="-9525"/>
            <a:ext cx="3809240" cy="3592195"/>
          </a:xfrm>
          <a:custGeom>
            <a:gdLst>
              <a:gd name="connsiteX0" fmla="*/ 2613398 w 3809240"/>
              <a:gd name="connsiteY0" fmla="*/ 0 h 3592195"/>
              <a:gd name="connsiteX1" fmla="*/ 3689993 w 3809240"/>
              <a:gd name="connsiteY1" fmla="*/ 0 h 3592195"/>
              <a:gd name="connsiteX2" fmla="*/ 3754327 w 3809240"/>
              <a:gd name="connsiteY2" fmla="*/ 256953 h 3592195"/>
              <a:gd name="connsiteX3" fmla="*/ 3809240 w 3809240"/>
              <a:gd name="connsiteY3" fmla="*/ 816378 h 3592195"/>
              <a:gd name="connsiteX4" fmla="*/ 1106335 w 3809240"/>
              <a:gd name="connsiteY4" fmla="*/ 3592195 h 3592195"/>
              <a:gd name="connsiteX5" fmla="*/ 54242 w 3809240"/>
              <a:gd name="connsiteY5" fmla="*/ 3374058 h 3592195"/>
              <a:gd name="connsiteX6" fmla="*/ 0 w 3809240"/>
              <a:gd name="connsiteY6" fmla="*/ 3347223 h 3592195"/>
              <a:gd name="connsiteX7" fmla="*/ 0 w 3809240"/>
              <a:gd name="connsiteY7" fmla="*/ 2146292 h 3592195"/>
              <a:gd name="connsiteX8" fmla="*/ 22206 w 3809240"/>
              <a:gd name="connsiteY8" fmla="*/ 2167018 h 3592195"/>
              <a:gd name="connsiteX9" fmla="*/ 1106335 w 3809240"/>
              <a:gd name="connsiteY9" fmla="*/ 2566709 h 3592195"/>
              <a:gd name="connsiteX10" fmla="*/ 2810692 w 3809240"/>
              <a:gd name="connsiteY10" fmla="*/ 816377 h 3592195"/>
              <a:gd name="connsiteX11" fmla="*/ 2676755 w 3809240"/>
              <a:gd name="connsiteY11" fmla="*/ 135069 h 359219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09240" h="3592195">
                <a:moveTo>
                  <a:pt x="2613398" y="0"/>
                </a:moveTo>
                <a:lnTo>
                  <a:pt x="3689993" y="0"/>
                </a:lnTo>
                <a:lnTo>
                  <a:pt x="3754327" y="256953"/>
                </a:lnTo>
                <a:cubicBezTo>
                  <a:pt x="3790332" y="437652"/>
                  <a:pt x="3809240" y="624747"/>
                  <a:pt x="3809240" y="816378"/>
                </a:cubicBezTo>
                <a:cubicBezTo>
                  <a:pt x="3809240" y="2349420"/>
                  <a:pt x="2599108" y="3592195"/>
                  <a:pt x="1106335" y="3592195"/>
                </a:cubicBezTo>
                <a:cubicBezTo>
                  <a:pt x="733142" y="3592195"/>
                  <a:pt x="377613" y="3514522"/>
                  <a:pt x="54242" y="3374058"/>
                </a:cubicBezTo>
                <a:lnTo>
                  <a:pt x="0" y="3347223"/>
                </a:lnTo>
                <a:lnTo>
                  <a:pt x="0" y="2146292"/>
                </a:lnTo>
                <a:lnTo>
                  <a:pt x="22206" y="2167018"/>
                </a:lnTo>
                <a:cubicBezTo>
                  <a:pt x="316819" y="2416713"/>
                  <a:pt x="694521" y="2566709"/>
                  <a:pt x="1106335" y="2566709"/>
                </a:cubicBezTo>
                <a:cubicBezTo>
                  <a:pt x="2047625" y="2566709"/>
                  <a:pt x="2810692" y="1783058"/>
                  <a:pt x="2810692" y="816377"/>
                </a:cubicBezTo>
                <a:cubicBezTo>
                  <a:pt x="2810692" y="574706"/>
                  <a:pt x="2763000" y="344475"/>
                  <a:pt x="2676755" y="135069"/>
                </a:cubicBez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sp>
        <p:nvSpPr>
          <p:cNvPr id="1048704" name="椭圆 20"/>
          <p:cNvSpPr/>
          <p:nvPr>
            <p:custDataLst>
              <p:tags r:id="rId7"/>
            </p:custDataLst>
          </p:nvPr>
        </p:nvSpPr>
        <p:spPr>
          <a:xfrm>
            <a:off x="1055370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sp>
        <p:nvSpPr>
          <p:cNvPr id="1048706" name="椭圆 21"/>
          <p:cNvSpPr/>
          <p:nvPr>
            <p:custDataLst>
              <p:tags r:id="rId8"/>
            </p:custDataLst>
          </p:nvPr>
        </p:nvSpPr>
        <p:spPr>
          <a:xfrm>
            <a:off x="1080262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sp>
        <p:nvSpPr>
          <p:cNvPr id="1048708" name="椭圆 8"/>
          <p:cNvSpPr/>
          <p:nvPr>
            <p:custDataLst>
              <p:tags r:id="rId9"/>
            </p:custDataLst>
          </p:nvPr>
        </p:nvSpPr>
        <p:spPr>
          <a:xfrm>
            <a:off x="1105154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pic>
        <p:nvPicPr>
          <p:cNvPr id="2097169" name="图片 33"/>
          <p:cNvPicPr>
            <a:picLocks noChangeAspect="1"/>
          </p:cNvPicPr>
          <p:nvPr>
            <p:custDataLst>
              <p:tags r:id="rId11"/>
            </p:custDataLst>
          </p:nvPr>
        </p:nvPicPr>
        <p:blipFill>
          <a:blip r:embed="rId10">
            <a:lum contrast="12000"/>
          </a:blip>
          <a:stretch>
            <a:fillRect/>
          </a:stretch>
        </p:blipFill>
        <p:spPr>
          <a:xfrm>
            <a:off x="968375" y="4810760"/>
            <a:ext cx="1236345" cy="673100"/>
          </a:xfrm>
          <a:prstGeom prst="rect">
            <a:avLst/>
          </a:prstGeom>
        </p:spPr>
      </p:pic>
      <p:pic>
        <p:nvPicPr>
          <p:cNvPr id="2097171" name="图片 15" descr="05"/>
          <p:cNvPicPr>
            <a:picLocks noChangeAspect="1"/>
          </p:cNvPicPr>
          <p:nvPr>
            <p:custDataLst>
              <p:tags r:id="rId13"/>
            </p:custDataLst>
          </p:nvPr>
        </p:nvPicPr>
        <p:blipFill>
          <a:blip r:embed="rId12"/>
          <a:stretch>
            <a:fillRect/>
          </a:stretch>
        </p:blipFill>
        <p:spPr>
          <a:xfrm>
            <a:off x="1310640" y="945515"/>
            <a:ext cx="4047490" cy="5276215"/>
          </a:xfrm>
          <a:prstGeom prst="rect">
            <a:avLst/>
          </a:prstGeom>
        </p:spPr>
      </p:pic>
      <p:sp>
        <p:nvSpPr>
          <p:cNvPr id="1048710" name="节编号"/>
          <p:cNvSpPr txBox="1">
            <a:spLocks noGrp="1"/>
          </p:cNvSpPr>
          <p:nvPr>
            <p:ph type="body" idx="2" hasCustomPrompt="1"/>
            <p:custDataLst>
              <p:tags r:id="rId14"/>
            </p:custDataLst>
          </p:nvPr>
        </p:nvSpPr>
        <p:spPr>
          <a:xfrm>
            <a:off x="5358130" y="2305366"/>
            <a:ext cx="6038478" cy="768351"/>
          </a:xfrm>
          <a:prstGeom prst="rect">
            <a:avLst/>
          </a:prstGeom>
          <a:noFill/>
        </p:spPr>
        <p:txBody>
          <a:bodyPr wrap="square" lIns="0" tIns="0" rIns="0" bIns="0" rtlCol="0" anchor="ctr" anchorCtr="0">
            <a:noAutofit/>
          </a:bodyPr>
          <a:lstStyle>
            <a:lvl1pPr marL="0" marR="0" algn="r" defTabSz="914400" rtl="0" eaLnBrk="1" fontAlgn="auto" latinLnBrk="0" hangingPunct="1">
              <a:lnSpc>
                <a:spcPct val="100000"/>
              </a:lnSpc>
              <a:buClrTx/>
              <a:buSzTx/>
              <a:buFontTx/>
              <a:buNone/>
              <a:defRPr kumimoji="0" lang="en-US" altLang="zh-CN" sz="5400" b="0" i="0" u="none" strike="noStrike" kern="1200" cap="none" spc="300" normalizeH="0" baseline="0" noProof="1">
                <a:ln>
                  <a:solidFill>
                    <a:schemeClr val="bg1"/>
                  </a:solidFill>
                </a:ln>
                <a:solidFill>
                  <a:schemeClr val="lt1">
                    <a:lumMod val="100000"/>
                  </a:schemeClr>
                </a:solidFill>
                <a:latin typeface="+mj-ea"/>
                <a:ea typeface="+mj-ea"/>
                <a:cs typeface="汉仪粗圆简" panose="02010600000101010101" charset="-122"/>
              </a:defRPr>
            </a:lvl1pPr>
          </a:lstStyle>
          <a:p>
            <a:pPr lvl="0" algn="r"/>
            <a:r>
              <a:rPr err="1">
                <a:sym typeface="+mn-ea"/>
              </a:rPr>
              <a:t>编辑节编号</a:t>
            </a:r>
            <a:endParaRPr>
              <a:sym typeface="+mn-ea"/>
            </a:endParaRPr>
          </a:p>
        </p:txBody>
      </p:sp>
      <p:sp>
        <p:nvSpPr>
          <p:cNvPr id="1048712" name="标题"/>
          <p:cNvSpPr txBox="1">
            <a:spLocks noGrp="1"/>
          </p:cNvSpPr>
          <p:nvPr>
            <p:ph type="title" idx="1" hasCustomPrompt="1"/>
            <p:custDataLst>
              <p:tags r:id="rId15"/>
            </p:custDataLst>
          </p:nvPr>
        </p:nvSpPr>
        <p:spPr>
          <a:xfrm>
            <a:off x="5358130" y="3256280"/>
            <a:ext cx="6038478" cy="768350"/>
          </a:xfrm>
          <a:prstGeom prst="rect">
            <a:avLst/>
          </a:prstGeom>
          <a:noFill/>
        </p:spPr>
        <p:txBody>
          <a:bodyPr wrap="square" lIns="0" tIns="0" rIns="0" bIns="0" rtlCol="0" anchor="ctr">
            <a:noAutofit/>
          </a:bodyPr>
          <a:lstStyle>
            <a:lvl1pPr marL="0" marR="0" algn="r" defTabSz="914400" rtl="0" eaLnBrk="1" fontAlgn="auto" latinLnBrk="0" hangingPunct="1">
              <a:lnSpc>
                <a:spcPct val="100000"/>
              </a:lnSpc>
              <a:buClrTx/>
              <a:buSzTx/>
              <a:buFontTx/>
              <a:buNone/>
              <a:defRPr kumimoji="0" lang="zh-CN" altLang="en-US" sz="5400" b="0" i="0" u="none" strike="noStrike" kern="1200" cap="none" spc="300" normalizeH="0" baseline="0" noProof="1">
                <a:solidFill>
                  <a:schemeClr val="lt1">
                    <a:lumMod val="100000"/>
                  </a:schemeClr>
                </a:solidFill>
                <a:latin typeface="+mj-ea"/>
                <a:ea typeface="+mj-ea"/>
                <a:cs typeface="汉仪粗圆简" panose="02010600000101010101" charset="-122"/>
              </a:defRPr>
            </a:lvl1pPr>
          </a:lstStyle>
          <a:p>
            <a:pPr lvl="0" algn="r"/>
            <a:r>
              <a:rPr>
                <a:sym typeface="+mn-ea"/>
              </a:rPr>
              <a:t>单击此处编辑标题</a:t>
            </a:r>
            <a:endParaRPr>
              <a:sym typeface="+mn-ea"/>
            </a:endParaRPr>
          </a:p>
        </p:txBody>
      </p:sp>
      <p:sp>
        <p:nvSpPr>
          <p:cNvPr id="1048714" name="日期占位符 3"/>
          <p:cNvSpPr>
            <a:spLocks noGrp="1"/>
          </p:cNvSpPr>
          <p:nvPr>
            <p:ph type="dt" sz="half" idx="10"/>
            <p:custDataLst>
              <p:tags r:id="rId1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6" name="页脚占位符 4"/>
          <p:cNvSpPr>
            <a:spLocks noGrp="1"/>
          </p:cNvSpPr>
          <p:nvPr>
            <p:ph type="ftr" sz="quarter" idx="11"/>
            <p:custDataLst>
              <p:tags r:id="rId17"/>
            </p:custDataLst>
          </p:nvPr>
        </p:nvSpPr>
        <p:spPr>
          <a:xfrm>
            <a:off x="4116000" y="6314400"/>
            <a:ext cx="3960000" cy="316800"/>
          </a:xfrm>
        </p:spPr>
        <p:txBody>
          <a:bodyPr/>
          <a:lstStyle/>
          <a:p>
            <a:endParaRPr lang="zh-CN" altLang="en-US"/>
          </a:p>
        </p:txBody>
      </p:sp>
      <p:sp>
        <p:nvSpPr>
          <p:cNvPr id="1048718" name="灯片编号占位符 5"/>
          <p:cNvSpPr>
            <a:spLocks noGrp="1"/>
          </p:cNvSpPr>
          <p:nvPr>
            <p:ph type="sldNum" sz="quarter" idx="12"/>
            <p:custDataLst>
              <p:tags r:id="rId1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41" name=""/>
        <p:cNvGrpSpPr/>
        <p:nvPr/>
      </p:nvGrpSpPr>
      <p:grpSpPr>
        <a:xfrm>
          <a:off x="0" y="0"/>
          <a:ext cx="0" cy="0"/>
        </a:xfrm>
      </p:grpSpPr>
      <p:sp>
        <p:nvSpPr>
          <p:cNvPr id="1048720" name="任意多边形: 形状 7"/>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73" name="图片 12" descr="05" hidden="1"/>
          <p:cNvPicPr>
            <a:picLocks noChangeAspect="1"/>
          </p:cNvPicPr>
          <p:nvPr>
            <p:custDataLst>
              <p:tags r:id="rId3"/>
            </p:custDataLst>
          </p:nvPr>
        </p:nvPicPr>
        <p:blipFill>
          <a:blip r:embed="rId2">
            <a:alphaModFix amt="20000"/>
          </a:blip>
          <a:stretch>
            <a:fillRect/>
          </a:stretch>
        </p:blipFill>
        <p:spPr>
          <a:xfrm flipH="1">
            <a:off x="8723086" y="2423904"/>
            <a:ext cx="3279859" cy="4275548"/>
          </a:xfrm>
          <a:prstGeom prst="rect">
            <a:avLst/>
          </a:prstGeom>
        </p:spPr>
      </p:pic>
      <p:pic>
        <p:nvPicPr>
          <p:cNvPr id="2097175" name="图片 11" hidden="1"/>
          <p:cNvPicPr>
            <a:picLocks noChangeAspect="1"/>
          </p:cNvPicPr>
          <p:nvPr>
            <p:custDataLst>
              <p:tags r:id="rId5"/>
            </p:custDataLst>
          </p:nvPr>
        </p:nvPicPr>
        <p:blipFill>
          <a:blip r:embed="rId4">
            <a:lum contrast="12000"/>
          </a:blip>
          <a:stretch>
            <a:fillRect/>
          </a:stretch>
        </p:blipFill>
        <p:spPr>
          <a:xfrm flipH="1">
            <a:off x="0" y="0"/>
            <a:ext cx="796290" cy="950595"/>
          </a:xfrm>
          <a:prstGeom prst="rect">
            <a:avLst/>
          </a:prstGeom>
        </p:spPr>
      </p:pic>
      <p:sp>
        <p:nvSpPr>
          <p:cNvPr id="1048722" name="圆角矩形 24"/>
          <p:cNvSpPr/>
          <p:nvPr>
            <p:custDataLst>
              <p:tags r:id="rId6"/>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pic>
        <p:nvPicPr>
          <p:cNvPr id="2097177" name="图片 9" descr="VCG41N1446807744" hidden="1"/>
          <p:cNvPicPr>
            <a:picLocks noChangeAspect="1"/>
          </p:cNvPicPr>
          <p:nvPr>
            <p:custDataLst>
              <p:tags r:id="rId8"/>
            </p:custDataLst>
          </p:nvPr>
        </p:nvPicPr>
        <p:blipFill>
          <a:blip r:embed="rId7">
            <a:alphaModFix amt="13000"/>
            <a:lum contrast="18000"/>
          </a:blip>
          <a:stretch>
            <a:fillRect/>
          </a:stretch>
        </p:blipFill>
        <p:spPr>
          <a:xfrm flipH="1">
            <a:off x="8268970" y="789940"/>
            <a:ext cx="3923030" cy="6068060"/>
          </a:xfrm>
          <a:prstGeom prst="snipRoundRect">
            <a:avLst>
              <a:gd name="adj1" fmla="val 16667"/>
              <a:gd name="adj2" fmla="val 45931"/>
            </a:avLst>
          </a:prstGeom>
        </p:spPr>
      </p:pic>
      <p:sp>
        <p:nvSpPr>
          <p:cNvPr id="1048724" name="正文"/>
          <p:cNvSpPr txBox="1">
            <a:spLocks noGrp="1"/>
          </p:cNvSpPr>
          <p:nvPr>
            <p:ph idx="3"/>
            <p:custDataLst>
              <p:tags r:id="rId9"/>
            </p:custDataLst>
          </p:nvPr>
        </p:nvSpPr>
        <p:spPr>
          <a:xfrm>
            <a:off x="654755" y="156279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chemeClr val="accent6"/>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6"/>
              </a:buClr>
            </a:pPr>
            <a:r>
              <a:rPr>
                <a:sym typeface="+mn-ea"/>
              </a:rPr>
              <a:t>单击此处编辑母版文本样式</a:t>
            </a:r>
            <a:endParaRPr>
              <a:sym typeface="+mn-ea"/>
            </a:endParaRPr>
          </a:p>
          <a:p>
            <a:pPr lvl="1">
              <a:spcBef>
                <a:spcPts val="1200"/>
              </a:spcBef>
              <a:spcAft>
                <a:spcPct val="0"/>
              </a:spcAft>
              <a:buClr>
                <a:schemeClr val="accent6"/>
              </a:buClr>
            </a:pPr>
            <a:r>
              <a:rPr>
                <a:sym typeface="+mn-ea"/>
              </a:rPr>
              <a:t>第二级</a:t>
            </a:r>
            <a:endParaRPr>
              <a:sym typeface="+mn-ea"/>
            </a:endParaRPr>
          </a:p>
          <a:p>
            <a:pPr lvl="2">
              <a:spcBef>
                <a:spcPts val="1200"/>
              </a:spcBef>
              <a:spcAft>
                <a:spcPct val="0"/>
              </a:spcAft>
              <a:buClr>
                <a:schemeClr val="accent6"/>
              </a:buClr>
            </a:pPr>
            <a:r>
              <a:rPr>
                <a:sym typeface="+mn-ea"/>
              </a:rPr>
              <a:t>第三级</a:t>
            </a:r>
            <a:endParaRPr>
              <a:sym typeface="+mn-ea"/>
            </a:endParaRPr>
          </a:p>
          <a:p>
            <a:pPr lvl="3">
              <a:spcBef>
                <a:spcPts val="1200"/>
              </a:spcBef>
              <a:spcAft>
                <a:spcPct val="0"/>
              </a:spcAft>
              <a:buClr>
                <a:schemeClr val="accent6"/>
              </a:buClr>
            </a:pPr>
            <a:r>
              <a:rPr>
                <a:sym typeface="+mn-ea"/>
              </a:rPr>
              <a:t>第四级</a:t>
            </a:r>
            <a:endParaRPr>
              <a:sym typeface="+mn-ea"/>
            </a:endParaRPr>
          </a:p>
          <a:p>
            <a:pPr lvl="4">
              <a:spcBef>
                <a:spcPts val="1200"/>
              </a:spcBef>
              <a:spcAft>
                <a:spcPct val="0"/>
              </a:spcAft>
              <a:buClr>
                <a:schemeClr val="accent6"/>
              </a:buClr>
            </a:pPr>
            <a:r>
              <a:rPr>
                <a:sym typeface="+mn-ea"/>
              </a:rPr>
              <a:t>第五级</a:t>
            </a:r>
            <a:endParaRPr>
              <a:sym typeface="+mn-ea"/>
            </a:endParaRPr>
          </a:p>
        </p:txBody>
      </p:sp>
      <p:sp>
        <p:nvSpPr>
          <p:cNvPr id="1048726" name="标题"/>
          <p:cNvSpPr txBox="1">
            <a:spLocks noGrp="1"/>
          </p:cNvSpPr>
          <p:nvPr>
            <p:ph type="title" idx="2"/>
            <p:custDataLst>
              <p:tags r:id="rId10"/>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pic>
        <p:nvPicPr>
          <p:cNvPr id="2097179" name="图片 6" descr="VCG41N1446807744"/>
          <p:cNvPicPr>
            <a:picLocks noChangeAspect="1"/>
          </p:cNvPicPr>
          <p:nvPr>
            <p:custDataLst>
              <p:tags r:id="rId11"/>
            </p:custDataLst>
          </p:nvPr>
        </p:nvPicPr>
        <p:blipFill>
          <a:blip r:embed="rId7">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28"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3" name=""/>
        <p:cNvGrpSpPr/>
        <p:nvPr/>
      </p:nvGrpSpPr>
      <p:grpSpPr>
        <a:xfrm>
          <a:off x="0" y="0"/>
          <a:ext cx="0" cy="0"/>
        </a:xfrm>
      </p:grpSpPr>
      <p:sp>
        <p:nvSpPr>
          <p:cNvPr id="1048734" name="任意多边形: 形状 8"/>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1" name="图片 11"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36"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38" name="正文"/>
          <p:cNvSpPr txBox="1">
            <a:spLocks noGrp="1"/>
          </p:cNvSpPr>
          <p:nvPr>
            <p:ph idx="3"/>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0" name="正文"/>
          <p:cNvSpPr txBox="1">
            <a:spLocks noGrp="1"/>
          </p:cNvSpPr>
          <p:nvPr>
            <p:ph idx="2"/>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2" name="标题"/>
          <p:cNvSpPr txBox="1">
            <a:spLocks noGrp="1"/>
          </p:cNvSpPr>
          <p:nvPr>
            <p:ph type="title" idx="1"/>
            <p:custDataLst>
              <p:tags r:id="rId7"/>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5" name=""/>
        <p:cNvGrpSpPr/>
        <p:nvPr/>
      </p:nvGrpSpPr>
      <p:grpSpPr>
        <a:xfrm>
          <a:off x="0" y="0"/>
          <a:ext cx="0" cy="0"/>
        </a:xfrm>
      </p:grpSpPr>
      <p:sp>
        <p:nvSpPr>
          <p:cNvPr id="104875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3" name="图片 15"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5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54" name="标题"/>
          <p:cNvSpPr txBox="1">
            <a:spLocks noGrp="1"/>
          </p:cNvSpPr>
          <p:nvPr>
            <p:ph type="title" idx="5"/>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6"/>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7"/>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60" name="正文"/>
          <p:cNvSpPr txBox="1">
            <a:spLocks noGrp="1"/>
          </p:cNvSpPr>
          <p:nvPr>
            <p:ph idx="2"/>
            <p:custDataLst>
              <p:tags r:id="rId8"/>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2" name="标题"/>
          <p:cNvSpPr txBox="1">
            <a:spLocks noGrp="1"/>
          </p:cNvSpPr>
          <p:nvPr>
            <p:ph type="title" idx="1"/>
            <p:custDataLst>
              <p:tags r:id="rId9"/>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7" name=""/>
        <p:cNvGrpSpPr/>
        <p:nvPr/>
      </p:nvGrpSpPr>
      <p:grpSpPr>
        <a:xfrm>
          <a:off x="0" y="0"/>
          <a:ext cx="0" cy="0"/>
        </a:xfrm>
      </p:grpSpPr>
      <p:sp>
        <p:nvSpPr>
          <p:cNvPr id="104877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5" name="图片 6"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7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74"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9" name=""/>
        <p:cNvGrpSpPr/>
        <p:nvPr/>
      </p:nvGrpSpPr>
      <p:grpSpPr>
        <a:xfrm>
          <a:off x="0" y="0"/>
          <a:ext cx="0" cy="0"/>
        </a:xfrm>
      </p:grpSpPr>
      <p:pic>
        <p:nvPicPr>
          <p:cNvPr id="2097187" name="图片 7" descr="VCG41N1446807744"/>
          <p:cNvPicPr>
            <a:picLocks noChangeAspect="1"/>
          </p:cNvPicPr>
          <p:nvPr>
            <p:custDataLst>
              <p:tags r:id="rId2"/>
            </p:custDataLst>
          </p:nvPr>
        </p:nvPicPr>
        <p:blipFill>
          <a:blip r:embed="rId1">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82" name="任意多边形: 形状 1"/>
          <p:cNvSpPr/>
          <p:nvPr>
            <p:custDataLst>
              <p:tags r:id="rId3"/>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sp>
        <p:nvSpPr>
          <p:cNvPr id="1048784" name="日期占位符 1"/>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048786" name="页脚占位符 2"/>
          <p:cNvSpPr>
            <a:spLocks noGrp="1"/>
          </p:cNvSpPr>
          <p:nvPr>
            <p:ph type="ftr" sz="quarter" idx="11"/>
            <p:custDataLst>
              <p:tags r:id="rId5"/>
            </p:custDataLst>
          </p:nvPr>
        </p:nvSpPr>
        <p:spPr/>
        <p:txBody>
          <a:bodyPr/>
          <a:lstStyle/>
          <a:p>
            <a:endParaRPr lang="zh-CN" altLang="en-US"/>
          </a:p>
        </p:txBody>
      </p:sp>
      <p:sp>
        <p:nvSpPr>
          <p:cNvPr id="1048788" name="灯片编号占位符 3"/>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51" name=""/>
        <p:cNvGrpSpPr/>
        <p:nvPr/>
      </p:nvGrpSpPr>
      <p:grpSpPr>
        <a:xfrm>
          <a:off x="0" y="0"/>
          <a:ext cx="0" cy="0"/>
        </a:xfrm>
      </p:grpSpPr>
      <p:sp>
        <p:nvSpPr>
          <p:cNvPr id="104879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9" name="图片 7"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92" name="正文"/>
          <p:cNvSpPr txBox="1">
            <a:spLocks noGrp="1"/>
          </p:cNvSpPr>
          <p:nvPr>
            <p:ph idx="1"/>
            <p:custDataLst>
              <p:tags r:id="rId4"/>
            </p:custDataLst>
          </p:nvPr>
        </p:nvSpPr>
        <p:spPr>
          <a:xfrm>
            <a:off x="608330" y="608330"/>
            <a:ext cx="10968990" cy="564832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4"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6"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98"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3" name=""/>
        <p:cNvGrpSpPr/>
        <p:nvPr/>
      </p:nvGrpSpPr>
      <p:grpSpPr>
        <a:xfrm>
          <a:off x="0" y="0"/>
          <a:ext cx="0" cy="0"/>
        </a:xfrm>
      </p:grpSpPr>
      <p:sp>
        <p:nvSpPr>
          <p:cNvPr id="104880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91" name="图片 7"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80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804" name="标题"/>
          <p:cNvSpPr txBox="1">
            <a:spLocks noGrp="1"/>
          </p:cNvSpPr>
          <p:nvPr>
            <p:ph type="title" idx="2"/>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806" name="副标题"/>
          <p:cNvSpPr txBox="1">
            <a:spLocks noGrp="1"/>
          </p:cNvSpPr>
          <p:nvPr>
            <p:ph type="body" idx="1" hasCustomPrompt="1"/>
            <p:custDataLst>
              <p:tags r:id="rId6"/>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n-ea"/>
                <a:ea typeface="+mn-ea"/>
                <a:cs typeface="汉仪粗圆简" panose="02010600000101010101" charset="-122"/>
              </a:defRPr>
            </a:lvl1pPr>
          </a:lstStyle>
          <a:p>
            <a:pPr lvl="0" algn="l"/>
            <a:r>
              <a:rPr>
                <a:sym typeface="+mn-ea"/>
              </a:rPr>
              <a:t>单击此处编辑母版副标题样式</a:t>
            </a:r>
            <a:endParaRPr>
              <a:sym typeface="+mn-ea"/>
            </a:endParaRPr>
          </a:p>
        </p:txBody>
      </p:sp>
      <p:sp>
        <p:nvSpPr>
          <p:cNvPr id="1048808" name="日期占位符 2"/>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0" name="页脚占位符 3"/>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812" name="灯片编号占位符 4"/>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5" name=""/>
        <p:cNvGrpSpPr/>
        <p:nvPr/>
      </p:nvGrpSpPr>
      <p:grpSpPr>
        <a:xfrm>
          <a:off x="0" y="0"/>
          <a:ext cx="0" cy="0"/>
        </a:xfrm>
      </p:grpSpPr>
      <p:sp>
        <p:nvSpPr>
          <p:cNvPr id="1048814" name="矩形 9"/>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93" name="图片 11"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816" name="任意多边形: 形状 10"/>
          <p:cNvSpPr/>
          <p:nvPr>
            <p:custDataLst>
              <p:tags r:id="rId4"/>
            </p:custDataLst>
          </p:nvPr>
        </p:nvSpPr>
        <p:spPr>
          <a:xfrm>
            <a:off x="0" y="2064478"/>
            <a:ext cx="4848860" cy="4793522"/>
          </a:xfrm>
          <a:custGeom>
            <a:gdLst>
              <a:gd name="connsiteX0" fmla="*/ 1507547 w 4848860"/>
              <a:gd name="connsiteY0" fmla="*/ 0 h 4793522"/>
              <a:gd name="connsiteX1" fmla="*/ 4848860 w 4848860"/>
              <a:gd name="connsiteY1" fmla="*/ 3431447 h 4793522"/>
              <a:gd name="connsiteX2" fmla="*/ 4586283 w 4848860"/>
              <a:gd name="connsiteY2" fmla="*/ 4767121 h 4793522"/>
              <a:gd name="connsiteX3" fmla="*/ 4573899 w 4848860"/>
              <a:gd name="connsiteY3" fmla="*/ 4793522 h 4793522"/>
              <a:gd name="connsiteX4" fmla="*/ 3143734 w 4848860"/>
              <a:gd name="connsiteY4" fmla="*/ 4793522 h 4793522"/>
              <a:gd name="connsiteX5" fmla="*/ 3254633 w 4848860"/>
              <a:gd name="connsiteY5" fmla="*/ 4641218 h 4793522"/>
              <a:gd name="connsiteX6" fmla="*/ 3614461 w 4848860"/>
              <a:gd name="connsiteY6" fmla="*/ 3431446 h 4793522"/>
              <a:gd name="connsiteX7" fmla="*/ 1507547 w 4848860"/>
              <a:gd name="connsiteY7" fmla="*/ 1267697 h 4793522"/>
              <a:gd name="connsiteX8" fmla="*/ 17733 w 4848860"/>
              <a:gd name="connsiteY8" fmla="*/ 1901444 h 4793522"/>
              <a:gd name="connsiteX9" fmla="*/ 0 w 4848860"/>
              <a:gd name="connsiteY9" fmla="*/ 1921482 h 4793522"/>
              <a:gd name="connsiteX10" fmla="*/ 0 w 4848860"/>
              <a:gd name="connsiteY10" fmla="*/ 372046 h 4793522"/>
              <a:gd name="connsiteX11" fmla="*/ 206957 w 4848860"/>
              <a:gd name="connsiteY11" fmla="*/ 269660 h 4793522"/>
              <a:gd name="connsiteX12" fmla="*/ 1507547 w 4848860"/>
              <a:gd name="connsiteY12" fmla="*/ 0 h 47935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48860" h="4793522">
                <a:moveTo>
                  <a:pt x="1507547" y="0"/>
                </a:moveTo>
                <a:cubicBezTo>
                  <a:pt x="3352904" y="0"/>
                  <a:pt x="4848860" y="1536311"/>
                  <a:pt x="4848860" y="3431447"/>
                </a:cubicBezTo>
                <a:cubicBezTo>
                  <a:pt x="4848860" y="3905231"/>
                  <a:pt x="4755363" y="4356588"/>
                  <a:pt x="4586283" y="4767121"/>
                </a:cubicBezTo>
                <a:lnTo>
                  <a:pt x="4573899" y="4793522"/>
                </a:lnTo>
                <a:lnTo>
                  <a:pt x="3143734" y="4793522"/>
                </a:lnTo>
                <a:lnTo>
                  <a:pt x="3254633" y="4641218"/>
                </a:lnTo>
                <a:cubicBezTo>
                  <a:pt x="3481810" y="4295882"/>
                  <a:pt x="3614461" y="3879573"/>
                  <a:pt x="3614461" y="3431446"/>
                </a:cubicBezTo>
                <a:cubicBezTo>
                  <a:pt x="3614461" y="2236440"/>
                  <a:pt x="2671163" y="1267697"/>
                  <a:pt x="1507547" y="1267697"/>
                </a:cubicBezTo>
                <a:cubicBezTo>
                  <a:pt x="925739" y="1267697"/>
                  <a:pt x="399010" y="1509883"/>
                  <a:pt x="17733" y="1901444"/>
                </a:cubicBezTo>
                <a:lnTo>
                  <a:pt x="0" y="1921482"/>
                </a:lnTo>
                <a:lnTo>
                  <a:pt x="0" y="372046"/>
                </a:lnTo>
                <a:lnTo>
                  <a:pt x="206957" y="269660"/>
                </a:lnTo>
                <a:cubicBezTo>
                  <a:pt x="606706" y="96020"/>
                  <a:pt x="1046208" y="0"/>
                  <a:pt x="1507547" y="0"/>
                </a:cubicBez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95" name="图片 28" descr="xiezuo20230505-105707"/>
          <p:cNvPicPr>
            <a:picLocks noChangeAspect="1"/>
          </p:cNvPicPr>
          <p:nvPr>
            <p:custDataLst>
              <p:tags r:id="rId6"/>
            </p:custDataLst>
          </p:nvPr>
        </p:nvPicPr>
        <p:blipFill>
          <a:blip r:embed="rId5"/>
          <a:stretch>
            <a:fillRect/>
          </a:stretch>
        </p:blipFill>
        <p:spPr>
          <a:xfrm>
            <a:off x="895350" y="1156970"/>
            <a:ext cx="4286885" cy="4338955"/>
          </a:xfrm>
          <a:prstGeom prst="rect">
            <a:avLst/>
          </a:prstGeom>
        </p:spPr>
      </p:pic>
      <p:pic>
        <p:nvPicPr>
          <p:cNvPr id="2097197" name="图片 33"/>
          <p:cNvPicPr>
            <a:picLocks noChangeAspect="1"/>
          </p:cNvPicPr>
          <p:nvPr>
            <p:custDataLst>
              <p:tags r:id="rId8"/>
            </p:custDataLst>
          </p:nvPr>
        </p:nvPicPr>
        <p:blipFill>
          <a:blip r:embed="rId7">
            <a:lum contrast="6000"/>
          </a:blip>
          <a:stretch>
            <a:fillRect/>
          </a:stretch>
        </p:blipFill>
        <p:spPr>
          <a:xfrm flipH="1">
            <a:off x="3971290" y="4939030"/>
            <a:ext cx="1906905" cy="1037590"/>
          </a:xfrm>
          <a:prstGeom prst="rect">
            <a:avLst/>
          </a:prstGeom>
        </p:spPr>
      </p:pic>
      <p:sp>
        <p:nvSpPr>
          <p:cNvPr id="1048818" name="标题"/>
          <p:cNvSpPr txBox="1">
            <a:spLocks noGrp="1"/>
          </p:cNvSpPr>
          <p:nvPr>
            <p:ph type="title" idx="2" hasCustomPrompt="1"/>
            <p:custDataLst>
              <p:tags r:id="rId9"/>
            </p:custDataLst>
          </p:nvPr>
        </p:nvSpPr>
        <p:spPr>
          <a:xfrm>
            <a:off x="5552440" y="1620520"/>
            <a:ext cx="5935345" cy="2289175"/>
          </a:xfrm>
          <a:prstGeom prst="rect">
            <a:avLst/>
          </a:prstGeom>
          <a:noFill/>
        </p:spPr>
        <p:txBody>
          <a:bodyPr wrap="square" lIns="72000" tIns="0" rIns="0" bIns="0" rtlCol="0" anchor="ctr">
            <a:normAutofit/>
          </a:bodyPr>
          <a:lstStyle>
            <a:lvl1pPr marL="0" marR="0" algn="r" defTabSz="914400" rtl="0" eaLnBrk="1" fontAlgn="auto" latinLnBrk="0" hangingPunct="1">
              <a:lnSpc>
                <a:spcPct val="110000"/>
              </a:lnSpc>
              <a:spcBef>
                <a:spcPct val="0"/>
              </a:spcBef>
              <a:spcAft>
                <a:spcPct val="0"/>
              </a:spcAft>
              <a:buClrTx/>
              <a:buSzTx/>
              <a:buFontTx/>
              <a:buNone/>
              <a:defRPr kumimoji="0" lang="zh-CN" altLang="en-US" sz="7200" b="0" i="0" u="none" strike="noStrike" kern="1200" cap="none" spc="0" normalizeH="0" baseline="0" noProof="1">
                <a:solidFill>
                  <a:schemeClr val="lt1">
                    <a:lumMod val="100000"/>
                  </a:schemeClr>
                </a:solidFill>
                <a:latin typeface="+mj-ea"/>
                <a:ea typeface="+mj-ea"/>
                <a:cs typeface="汉仪粗圆简" panose="02010600000101010101" charset="-122"/>
              </a:defRPr>
            </a:lvl1pPr>
          </a:lstStyle>
          <a:p>
            <a:pPr lvl="0" algn="r">
              <a:lnSpc>
                <a:spcPct val="110000"/>
              </a:lnSpc>
              <a:spcBef>
                <a:spcPct val="0"/>
              </a:spcBef>
              <a:spcAft>
                <a:spcPct val="0"/>
              </a:spcAft>
            </a:pPr>
            <a:r>
              <a:rPr>
                <a:sym typeface="+mn-ea"/>
              </a:rPr>
              <a:t>单击编辑标题</a:t>
            </a:r>
            <a:endParaRPr>
              <a:sym typeface="+mn-ea"/>
            </a:endParaRPr>
          </a:p>
        </p:txBody>
      </p:sp>
      <p:sp>
        <p:nvSpPr>
          <p:cNvPr id="1048820" name="署名"/>
          <p:cNvSpPr txBox="1">
            <a:spLocks noGrp="1"/>
          </p:cNvSpPr>
          <p:nvPr>
            <p:ph type="body" idx="1" hasCustomPrompt="1"/>
            <p:custDataLst>
              <p:tags r:id="rId10"/>
            </p:custDataLst>
          </p:nvPr>
        </p:nvSpPr>
        <p:spPr>
          <a:xfrm>
            <a:off x="9223375" y="4155440"/>
            <a:ext cx="2264410" cy="610870"/>
          </a:xfrm>
          <a:prstGeom prst="roundRect">
            <a:avLst>
              <a:gd name="adj" fmla="val 50000"/>
            </a:avLst>
          </a:prstGeom>
          <a:solidFill>
            <a:schemeClr val="accent6"/>
          </a:solidFill>
        </p:spPr>
        <p:txBody>
          <a:bodyPr wrap="square" lIns="0" tIns="0" rIns="0" bIns="0" rtlCol="0" anchor="ctr" anchorCtr="1">
            <a:normAutofit/>
          </a:bodyPr>
          <a:lstStyle>
            <a:lvl1pPr marL="0" marR="0" algn="ctr" defTabSz="914400" rtl="0" eaLnBrk="1" fontAlgn="ctr" latinLnBrk="0" hangingPunct="1">
              <a:lnSpc>
                <a:spcPct val="100000"/>
              </a:lnSpc>
              <a:spcBef>
                <a:spcPct val="0"/>
              </a:spcBef>
              <a:spcAft>
                <a:spcPct val="0"/>
              </a:spcAft>
              <a:buClrTx/>
              <a:buSzTx/>
              <a:buFontTx/>
              <a:buNone/>
              <a:defRPr kumimoji="0" lang="zh-CN" altLang="en-US" sz="1800" b="0" i="0" u="none" strike="noStrike" kern="1200" cap="none" spc="0" normalizeH="0" baseline="0" noProof="1">
                <a:solidFill>
                  <a:schemeClr val="lt1">
                    <a:lumMod val="100000"/>
                  </a:schemeClr>
                </a:solidFill>
                <a:latin typeface="+mn-ea"/>
                <a:ea typeface="+mn-ea"/>
                <a:cs typeface="汉仪粗圆简" panose="02010600000101010101" charset="-122"/>
                <a:sym typeface="+mn-ea"/>
              </a:defRPr>
            </a:lvl1pPr>
          </a:lstStyle>
          <a:p>
            <a:pPr lvl="0" algn="ctr" fontAlgn="ctr">
              <a:lnSpc>
                <a:spcPct val="100000"/>
              </a:lnSpc>
              <a:spcBef>
                <a:spcPct val="0"/>
              </a:spcBef>
              <a:spcAft>
                <a:spcPct val="0"/>
              </a:spcAft>
            </a:pPr>
            <a:r>
              <a:rPr>
                <a:sym typeface="+mn-ea"/>
              </a:rPr>
              <a:t>单击此处编辑文本</a:t>
            </a:r>
            <a:endParaRPr>
              <a:sym typeface="+mn-ea"/>
            </a:endParaRPr>
          </a:p>
        </p:txBody>
      </p:sp>
      <p:sp>
        <p:nvSpPr>
          <p:cNvPr id="1048822" name="日期占位符 3"/>
          <p:cNvSpPr>
            <a:spLocks noGrp="1"/>
          </p:cNvSpPr>
          <p:nvPr>
            <p:ph type="dt" sz="half" idx="10"/>
            <p:custDataLst>
              <p:tags r:id="rId11"/>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24" name="页脚占位符 4"/>
          <p:cNvSpPr>
            <a:spLocks noGrp="1"/>
          </p:cNvSpPr>
          <p:nvPr>
            <p:ph type="ftr" sz="quarter" idx="11"/>
            <p:custDataLst>
              <p:tags r:id="rId12"/>
            </p:custDataLst>
          </p:nvPr>
        </p:nvSpPr>
        <p:spPr>
          <a:xfrm>
            <a:off x="4116000" y="6314400"/>
            <a:ext cx="3960000" cy="316800"/>
          </a:xfrm>
        </p:spPr>
        <p:txBody>
          <a:bodyPr/>
          <a:lstStyle/>
          <a:p>
            <a:endParaRPr lang="zh-CN" altLang="en-US"/>
          </a:p>
        </p:txBody>
      </p:sp>
      <p:sp>
        <p:nvSpPr>
          <p:cNvPr id="1048826" name="灯片编号占位符 5"/>
          <p:cNvSpPr>
            <a:spLocks noGrp="1"/>
          </p:cNvSpPr>
          <p:nvPr>
            <p:ph type="sldNum" sz="quarter" idx="12"/>
            <p:custDataLst>
              <p:tags r:id="rId13"/>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03.xml" /><Relationship Id="rId13" Type="http://schemas.openxmlformats.org/officeDocument/2006/relationships/image" Target="../media/image9.png" /><Relationship Id="rId14" Type="http://schemas.openxmlformats.org/officeDocument/2006/relationships/tags" Target="../tags/tag104.xml" /><Relationship Id="rId15" Type="http://schemas.openxmlformats.org/officeDocument/2006/relationships/tags" Target="../tags/tag105.xml" /><Relationship Id="rId16" Type="http://schemas.openxmlformats.org/officeDocument/2006/relationships/tags" Target="../tags/tag106.xml" /><Relationship Id="rId17" Type="http://schemas.openxmlformats.org/officeDocument/2006/relationships/tags" Target="../tags/tag107.xml" /><Relationship Id="rId18" Type="http://schemas.openxmlformats.org/officeDocument/2006/relationships/tags" Target="../tags/tag108.xml" /><Relationship Id="rId19" Type="http://schemas.openxmlformats.org/officeDocument/2006/relationships/tags" Target="../tags/tag109.xml" /><Relationship Id="rId2" Type="http://schemas.openxmlformats.org/officeDocument/2006/relationships/slideLayout" Target="../slideLayouts/slideLayout13.xml" /><Relationship Id="rId20" Type="http://schemas.openxmlformats.org/officeDocument/2006/relationships/tags" Target="../tags/tag110.xml" /><Relationship Id="rId21" Type="http://schemas.openxmlformats.org/officeDocument/2006/relationships/tags" Target="../tags/tag111.xml" /><Relationship Id="rId22" Type="http://schemas.openxmlformats.org/officeDocument/2006/relationships/tags" Target="../tags/tag112.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形状 1"/>
          <p:cNvSpPr/>
          <p:nvPr>
            <p:custDataLst>
              <p:tags r:id="rId12"/>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pic>
        <p:nvPicPr>
          <p:cNvPr id="2097153" name="图片 6" descr="VCG41N1446807744"/>
          <p:cNvPicPr>
            <a:picLocks noChangeAspect="1"/>
          </p:cNvPicPr>
          <p:nvPr>
            <p:custDataLst>
              <p:tags r:id="rId14"/>
            </p:custDataLst>
          </p:nvPr>
        </p:nvPicPr>
        <p:blipFill>
          <a:blip r:embed="rId13">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656" name="圆角矩形 24"/>
          <p:cNvSpPr/>
          <p:nvPr>
            <p:custDataLst>
              <p:tags r:id="rId15"/>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latin typeface="汉仪粗圆简"/>
              <a:ea typeface="汉仪粗圆简"/>
              <a:cs typeface="汉仪粗圆简" panose="02010600000101010101" charset="-122"/>
            </a:endParaRPr>
          </a:p>
        </p:txBody>
      </p:sp>
      <p:sp>
        <p:nvSpPr>
          <p:cNvPr id="1048658" name="日期占位符 9"/>
          <p:cNvSpPr>
            <a:spLocks noGrp="1"/>
          </p:cNvSpPr>
          <p:nvPr>
            <p:ph type="dt" sz="half" idx="10"/>
            <p:custDataLst>
              <p:tags r:id="rId16"/>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7"/>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2"/>
          <p:cNvSpPr>
            <a:spLocks noGrp="1"/>
          </p:cNvSpPr>
          <p:nvPr>
            <p:ph type="sldNum" sz="quarter" idx="12"/>
            <p:custDataLst>
              <p:tags r:id="rId18"/>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文本占位符 1"/>
          <p:cNvSpPr>
            <a:spLocks noGrp="1"/>
          </p:cNvSpPr>
          <p:nvPr>
            <p:ph type="body" idx="21"/>
            <p:custDataLst>
              <p:tags r:id="rId19"/>
            </p:custDataLst>
          </p:nvPr>
        </p:nvSpPr>
        <p:spPr>
          <a:xfrm>
            <a:off x="654415" y="1461796"/>
            <a:ext cx="10699385" cy="4715167"/>
          </a:xfrm>
          <a:prstGeom prst="rect">
            <a:avLst/>
          </a:prstGeom>
          <a:ln>
            <a:noFill/>
            <a:prstDash val="sysDash"/>
          </a:ln>
        </p:spPr>
        <p:txBody>
          <a:bodyPr vert="horz" lIns="90000" tIns="46800" rIns="90000" bIns="46800" rtlCol="0">
            <a:normAutofit/>
          </a:bodyPr>
          <a:lstStyle/>
          <a:p>
            <a:pPr marR="0" lvl="0">
              <a:spcBef>
                <a:spcPts val="1200"/>
              </a:spcBef>
              <a:spcAft>
                <a:spcPct val="0"/>
              </a:spcAft>
              <a:buClr>
                <a:schemeClr val="accent6"/>
              </a:buClr>
              <a:buSzTx/>
            </a:pPr>
            <a:r>
              <a:rPr lang="zh-CN" altLang="en-US"/>
              <a:t>单击此处编辑母版文本样式</a:t>
            </a:r>
            <a:endParaRPr lang="zh-CN" altLang="en-US"/>
          </a:p>
          <a:p>
            <a:pPr marL="449580" marR="0" lvl="1" indent="-231775">
              <a:spcBef>
                <a:spcPts val="1200"/>
              </a:spcBef>
              <a:spcAft>
                <a:spcPct val="0"/>
              </a:spcAft>
              <a:buClr>
                <a:schemeClr val="accent6"/>
              </a:buClr>
              <a:tabLst>
                <a:tab pos="1609725"/>
              </a:tabLst>
            </a:pPr>
            <a:r>
              <a:rPr lang="zh-CN" altLang="en-US"/>
              <a:t>二级</a:t>
            </a:r>
            <a:endParaRPr lang="zh-CN" altLang="en-US"/>
          </a:p>
          <a:p>
            <a:pPr marL="719455" marR="0" lvl="2" indent="-276225">
              <a:spcBef>
                <a:spcPts val="1200"/>
              </a:spcBef>
              <a:spcAft>
                <a:spcPct val="0"/>
              </a:spcAft>
              <a:buClr>
                <a:schemeClr val="accent6"/>
              </a:buClr>
            </a:pPr>
            <a:r>
              <a:rPr lang="zh-CN" altLang="en-US"/>
              <a:t>三级</a:t>
            </a:r>
            <a:endParaRPr lang="zh-CN" altLang="en-US"/>
          </a:p>
          <a:p>
            <a:pPr marL="987425" marR="0" lvl="3" indent="-262255">
              <a:spcBef>
                <a:spcPts val="1200"/>
              </a:spcBef>
              <a:spcAft>
                <a:spcPct val="0"/>
              </a:spcAft>
              <a:buClr>
                <a:schemeClr val="accent6"/>
              </a:buClr>
              <a:tabLst>
                <a:tab pos="899795"/>
              </a:tabLst>
            </a:pPr>
            <a:r>
              <a:rPr lang="zh-CN" altLang="en-US"/>
              <a:t>四级</a:t>
            </a:r>
            <a:endParaRPr lang="zh-CN" altLang="en-US"/>
          </a:p>
          <a:p>
            <a:pPr marL="1256030" marR="0" lvl="4" indent="-262255">
              <a:spcBef>
                <a:spcPts val="1200"/>
              </a:spcBef>
              <a:spcAft>
                <a:spcPct val="0"/>
              </a:spcAft>
              <a:buClr>
                <a:schemeClr val="accent6"/>
              </a:buClr>
            </a:pPr>
            <a:r>
              <a:rPr lang="zh-CN" altLang="en-US"/>
              <a:t>五级</a:t>
            </a:r>
            <a:endParaRPr lang="zh-CN" altLang="en-US"/>
          </a:p>
        </p:txBody>
      </p:sp>
      <p:sp>
        <p:nvSpPr>
          <p:cNvPr id="1048666" name="标题占位符 2"/>
          <p:cNvSpPr>
            <a:spLocks noGrp="1"/>
          </p:cNvSpPr>
          <p:nvPr>
            <p:ph type="title"/>
            <p:custDataLst>
              <p:tags r:id="rId20"/>
            </p:custDataLst>
          </p:nvPr>
        </p:nvSpPr>
        <p:spPr>
          <a:xfrm>
            <a:off x="654415" y="365126"/>
            <a:ext cx="10699385" cy="959822"/>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endParaRPr lang="zh-CN" altLang="en-US"/>
          </a:p>
        </p:txBody>
      </p:sp>
      <p:sp>
        <p:nvSpPr>
          <p:cNvPr id="1048668" name="KSO_TEMPLATE" hidden="1"/>
          <p:cNvSpPr/>
          <p:nvPr userDrawn="1">
            <p:custDataLst>
              <p:tags r:id="rId21"/>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2"/>
    </p:custDataLst>
  </p:cSld>
  <p:clrMap bg1="lt1" tx1="dk1" bg2="lt2" tx2="dk2" accent1="accent1" accent2="accent2" accent3="accent3" accent4="accent4" accent5="accent5" accent6="accent6" hlink="hlink" folHlink="folHlink"/>
  <p:sldLayoutIdLst>
    <p:sldLayoutId id="2147483660" r:id="rId1"/>
    <p:sldLayoutId id="2147486940" r:id="rId2"/>
    <p:sldLayoutId id="2147486941" r:id="rId3"/>
    <p:sldLayoutId id="2147486942" r:id="rId4"/>
    <p:sldLayoutId id="2147486943" r:id="rId5"/>
    <p:sldLayoutId id="2147486944" r:id="rId6"/>
    <p:sldLayoutId id="2147486945" r:id="rId7"/>
    <p:sldLayoutId id="2147486946" r:id="rId8"/>
    <p:sldLayoutId id="2147486947" r:id="rId9"/>
    <p:sldLayoutId id="2147486948" r:id="rId10"/>
    <p:sldLayoutId id="2147486949"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600" b="0" i="0" u="none" strike="noStrike" kern="1200" cap="none" spc="300" normalizeH="0" baseline="0" smtClean="0">
          <a:ln>
            <a:noFill/>
            <a:prstDash val="sysDot"/>
          </a:ln>
          <a:solidFill>
            <a:schemeClr val="tx1">
              <a:lumMod val="75000"/>
              <a:lumOff val="25000"/>
            </a:schemeClr>
          </a:solidFill>
          <a:latin typeface="+mj-ea"/>
          <a:ea typeface="+mj-ea"/>
          <a:cs typeface="汉仪粗圆简" panose="02010600000101010101" charset="-122"/>
          <a:sym typeface="汉仪粗圆简"/>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汉仪粗圆简" panose="02010600000101010101"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13.xml" /><Relationship Id="rId4" Type="http://schemas.openxmlformats.org/officeDocument/2006/relationships/tags" Target="../tags/tag114.xml" /><Relationship Id="rId5" Type="http://schemas.openxmlformats.org/officeDocument/2006/relationships/tags" Target="../tags/tag115.xml" /><Relationship Id="rId6" Type="http://schemas.openxmlformats.org/officeDocument/2006/relationships/tags" Target="../tags/tag11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57.xml" /><Relationship Id="rId11" Type="http://schemas.openxmlformats.org/officeDocument/2006/relationships/tags" Target="../tags/tag158.xml" /><Relationship Id="rId12" Type="http://schemas.openxmlformats.org/officeDocument/2006/relationships/tags" Target="../tags/tag159.xml" /><Relationship Id="rId13" Type="http://schemas.openxmlformats.org/officeDocument/2006/relationships/tags" Target="../tags/tag160.xml" /><Relationship Id="rId2" Type="http://schemas.openxmlformats.org/officeDocument/2006/relationships/tags" Target="../tags/tag149.xml"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tags" Target="../tags/tag152.xml" /><Relationship Id="rId6" Type="http://schemas.openxmlformats.org/officeDocument/2006/relationships/tags" Target="../tags/tag153.xml" /><Relationship Id="rId7" Type="http://schemas.openxmlformats.org/officeDocument/2006/relationships/tags" Target="../tags/tag154.xml" /><Relationship Id="rId8" Type="http://schemas.openxmlformats.org/officeDocument/2006/relationships/tags" Target="../tags/tag155.xml" /><Relationship Id="rId9" Type="http://schemas.openxmlformats.org/officeDocument/2006/relationships/tags" Target="../tags/tag15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 Id="rId6" Type="http://schemas.openxmlformats.org/officeDocument/2006/relationships/tags" Target="../tags/tag172.xml" /><Relationship Id="rId7" Type="http://schemas.openxmlformats.org/officeDocument/2006/relationships/tags" Target="../tags/tag173.xml" /><Relationship Id="rId8" Type="http://schemas.openxmlformats.org/officeDocument/2006/relationships/tags" Target="../tags/tag174.xml" /><Relationship Id="rId9" Type="http://schemas.openxmlformats.org/officeDocument/2006/relationships/tags" Target="../tags/tag17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84.xml" /><Relationship Id="rId11" Type="http://schemas.openxmlformats.org/officeDocument/2006/relationships/tags" Target="../tags/tag185.xml" /><Relationship Id="rId12" Type="http://schemas.openxmlformats.org/officeDocument/2006/relationships/tags" Target="../tags/tag186.xml" /><Relationship Id="rId13" Type="http://schemas.openxmlformats.org/officeDocument/2006/relationships/tags" Target="../tags/tag187.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tags" Target="../tags/tag180.xml" /><Relationship Id="rId7" Type="http://schemas.openxmlformats.org/officeDocument/2006/relationships/tags" Target="../tags/tag181.xml" /><Relationship Id="rId8" Type="http://schemas.openxmlformats.org/officeDocument/2006/relationships/tags" Target="../tags/tag182.xml" /><Relationship Id="rId9" Type="http://schemas.openxmlformats.org/officeDocument/2006/relationships/tags" Target="../tags/tag18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96.xml" /><Relationship Id="rId11" Type="http://schemas.openxmlformats.org/officeDocument/2006/relationships/tags" Target="../tags/tag197.xml" /><Relationship Id="rId12" Type="http://schemas.openxmlformats.org/officeDocument/2006/relationships/tags" Target="../tags/tag198.xml" /><Relationship Id="rId13" Type="http://schemas.openxmlformats.org/officeDocument/2006/relationships/tags" Target="../tags/tag199.xml" /><Relationship Id="rId14" Type="http://schemas.openxmlformats.org/officeDocument/2006/relationships/tags" Target="../tags/tag200.xml" /><Relationship Id="rId15" Type="http://schemas.openxmlformats.org/officeDocument/2006/relationships/tags" Target="../tags/tag201.xml" /><Relationship Id="rId16" Type="http://schemas.openxmlformats.org/officeDocument/2006/relationships/tags" Target="../tags/tag202.xml" /><Relationship Id="rId17" Type="http://schemas.openxmlformats.org/officeDocument/2006/relationships/tags" Target="../tags/tag203.xml" /><Relationship Id="rId2" Type="http://schemas.openxmlformats.org/officeDocument/2006/relationships/tags" Target="../tags/tag188.xml" /><Relationship Id="rId3" Type="http://schemas.openxmlformats.org/officeDocument/2006/relationships/tags" Target="../tags/tag189.xml" /><Relationship Id="rId4" Type="http://schemas.openxmlformats.org/officeDocument/2006/relationships/tags" Target="../tags/tag190.xml" /><Relationship Id="rId5" Type="http://schemas.openxmlformats.org/officeDocument/2006/relationships/tags" Target="../tags/tag191.xml" /><Relationship Id="rId6" Type="http://schemas.openxmlformats.org/officeDocument/2006/relationships/tags" Target="../tags/tag192.xml" /><Relationship Id="rId7" Type="http://schemas.openxmlformats.org/officeDocument/2006/relationships/tags" Target="../tags/tag193.xml" /><Relationship Id="rId8" Type="http://schemas.openxmlformats.org/officeDocument/2006/relationships/tags" Target="../tags/tag194.xml" /><Relationship Id="rId9" Type="http://schemas.openxmlformats.org/officeDocument/2006/relationships/tags" Target="../tags/tag19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4.xml" /><Relationship Id="rId3" Type="http://schemas.openxmlformats.org/officeDocument/2006/relationships/tags" Target="../tags/tag205.xml"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tags" Target="../tags/tag208.xml" /><Relationship Id="rId7" Type="http://schemas.openxmlformats.org/officeDocument/2006/relationships/tags" Target="../tags/tag209.xml" /><Relationship Id="rId8" Type="http://schemas.openxmlformats.org/officeDocument/2006/relationships/tags" Target="../tags/tag210.xml" /><Relationship Id="rId9" Type="http://schemas.openxmlformats.org/officeDocument/2006/relationships/tags" Target="../tags/tag21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23.xml" /><Relationship Id="rId11" Type="http://schemas.openxmlformats.org/officeDocument/2006/relationships/tags" Target="../tags/tag224.xml" /><Relationship Id="rId12" Type="http://schemas.openxmlformats.org/officeDocument/2006/relationships/tags" Target="../tags/tag225.xml" /><Relationship Id="rId13" Type="http://schemas.openxmlformats.org/officeDocument/2006/relationships/tags" Target="../tags/tag226.xml" /><Relationship Id="rId14" Type="http://schemas.openxmlformats.org/officeDocument/2006/relationships/tags" Target="../tags/tag227.xml" /><Relationship Id="rId15" Type="http://schemas.openxmlformats.org/officeDocument/2006/relationships/tags" Target="../tags/tag228.xml" /><Relationship Id="rId16" Type="http://schemas.openxmlformats.org/officeDocument/2006/relationships/tags" Target="../tags/tag229.xml" /><Relationship Id="rId17" Type="http://schemas.openxmlformats.org/officeDocument/2006/relationships/tags" Target="../tags/tag230.xml" /><Relationship Id="rId18" Type="http://schemas.openxmlformats.org/officeDocument/2006/relationships/tags" Target="../tags/tag231.xml" /><Relationship Id="rId19" Type="http://schemas.openxmlformats.org/officeDocument/2006/relationships/tags" Target="../tags/tag232.xml" /><Relationship Id="rId2" Type="http://schemas.openxmlformats.org/officeDocument/2006/relationships/tags" Target="../tags/tag215.xml" /><Relationship Id="rId20" Type="http://schemas.openxmlformats.org/officeDocument/2006/relationships/tags" Target="../tags/tag233.xml" /><Relationship Id="rId21" Type="http://schemas.openxmlformats.org/officeDocument/2006/relationships/tags" Target="../tags/tag234.xml" /><Relationship Id="rId22" Type="http://schemas.openxmlformats.org/officeDocument/2006/relationships/tags" Target="../tags/tag235.xml" /><Relationship Id="rId23" Type="http://schemas.openxmlformats.org/officeDocument/2006/relationships/tags" Target="../tags/tag236.xml" /><Relationship Id="rId24" Type="http://schemas.openxmlformats.org/officeDocument/2006/relationships/tags" Target="../tags/tag237.xml" /><Relationship Id="rId25" Type="http://schemas.openxmlformats.org/officeDocument/2006/relationships/tags" Target="../tags/tag238.xml" /><Relationship Id="rId26" Type="http://schemas.openxmlformats.org/officeDocument/2006/relationships/tags" Target="../tags/tag239.xml" /><Relationship Id="rId27" Type="http://schemas.openxmlformats.org/officeDocument/2006/relationships/tags" Target="../tags/tag240.xml" /><Relationship Id="rId28" Type="http://schemas.openxmlformats.org/officeDocument/2006/relationships/tags" Target="../tags/tag241.xml" /><Relationship Id="rId29" Type="http://schemas.openxmlformats.org/officeDocument/2006/relationships/tags" Target="../tags/tag242.xml" /><Relationship Id="rId3" Type="http://schemas.openxmlformats.org/officeDocument/2006/relationships/tags" Target="../tags/tag216.xml" /><Relationship Id="rId30" Type="http://schemas.openxmlformats.org/officeDocument/2006/relationships/tags" Target="../tags/tag243.xml" /><Relationship Id="rId4" Type="http://schemas.openxmlformats.org/officeDocument/2006/relationships/tags" Target="../tags/tag217.xml" /><Relationship Id="rId5" Type="http://schemas.openxmlformats.org/officeDocument/2006/relationships/tags" Target="../tags/tag218.xml" /><Relationship Id="rId6" Type="http://schemas.openxmlformats.org/officeDocument/2006/relationships/tags" Target="../tags/tag219.xml" /><Relationship Id="rId7" Type="http://schemas.openxmlformats.org/officeDocument/2006/relationships/tags" Target="../tags/tag220.xml" /><Relationship Id="rId8" Type="http://schemas.openxmlformats.org/officeDocument/2006/relationships/tags" Target="../tags/tag221.xml" /><Relationship Id="rId9" Type="http://schemas.openxmlformats.org/officeDocument/2006/relationships/tags" Target="../tags/tag22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6112114013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
          <p:cNvSpPr>
            <a:spLocks noGrp="1"/>
          </p:cNvSpPr>
          <p:nvPr>
            <p:ph type="body" idx="3"/>
            <p:custDataLst>
              <p:tags r:id="rId3"/>
            </p:custDataLst>
          </p:nvPr>
        </p:nvSpPr>
        <p:spPr/>
        <p:txBody>
          <a:bodyPr/>
          <a:lstStyle/>
          <a:p>
            <a:r>
              <a:rPr lang="zh-CN" altLang="en-US"/>
              <a:t>作者：</a:t>
            </a:r>
            <a:r>
              <a:rPr lang="en-US" altLang="zh-CN"/>
              <a:t>XXX</a:t>
            </a:r>
            <a:endParaRPr lang="zh-CN" altLang="en-US"/>
          </a:p>
        </p:txBody>
      </p:sp>
      <p:sp>
        <p:nvSpPr>
          <p:cNvPr id="1048650" name="文本占位符 3"/>
          <p:cNvSpPr>
            <a:spLocks noGrp="1"/>
          </p:cNvSpPr>
          <p:nvPr>
            <p:ph type="body" idx="2"/>
            <p:custDataLst>
              <p:tags r:id="rId4"/>
            </p:custDataLst>
          </p:nvPr>
        </p:nvSpPr>
        <p:spPr/>
        <p:txBody>
          <a:bodyPr/>
          <a:lstStyle/>
          <a:p>
            <a:r>
              <a:rPr lang="zh-CN" altLang="en-US"/>
              <a:t>添加副标题</a:t>
            </a:r>
            <a:endParaRPr lang="zh-CN" altLang="en-US"/>
          </a:p>
        </p:txBody>
      </p:sp>
      <p:sp>
        <p:nvSpPr>
          <p:cNvPr id="1048652" name="标题 4"/>
          <p:cNvSpPr>
            <a:spLocks noGrp="1"/>
          </p:cNvSpPr>
          <p:nvPr>
            <p:ph type="title" idx="1"/>
            <p:custDataLst>
              <p:tags r:id="rId5"/>
            </p:custDataLst>
          </p:nvPr>
        </p:nvSpPr>
        <p:spPr/>
        <p:txBody>
          <a:bodyPr>
            <a:normAutofit fontScale="90000"/>
          </a:bodyPr>
          <a:lstStyle/>
          <a:p>
            <a:r>
              <a:rPr lang="zh-CN" altLang="en-US"/>
              <a:t>供应链可持续发展与绿色化</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59" name=""/>
        <p:cNvGrpSpPr/>
        <p:nvPr/>
      </p:nvGrpSpPr>
      <p:grpSpPr>
        <a:xfrm>
          <a:off x="0" y="0"/>
          <a:ext cx="0" cy="0"/>
        </a:xfrm>
      </p:grpSpPr>
      <p:sp>
        <p:nvSpPr>
          <p:cNvPr id="1048844" name="标题 5"/>
          <p:cNvSpPr>
            <a:spLocks noGrp="1"/>
          </p:cNvSpPr>
          <p:nvPr>
            <p:ph type="title" idx="4"/>
            <p:custDataLst>
              <p:tags r:id="rId2"/>
            </p:custDataLst>
          </p:nvPr>
        </p:nvSpPr>
        <p:spPr/>
        <p:txBody>
          <a:bodyPr/>
          <a:lstStyle/>
          <a:p>
            <a:r>
              <a:rPr lang="zh-CN" altLang="en-US"/>
              <a:t>目录</a:t>
            </a:r>
            <a:endParaRPr lang="zh-CN" altLang="en-US"/>
          </a:p>
        </p:txBody>
      </p:sp>
      <p:sp>
        <p:nvSpPr>
          <p:cNvPr id="1048846" name="序号"/>
          <p:cNvSpPr txBox="1"/>
          <p:nvPr>
            <p:custDataLst>
              <p:tags r:id="rId3"/>
            </p:custDataLst>
          </p:nvPr>
        </p:nvSpPr>
        <p:spPr>
          <a:xfrm>
            <a:off x="5111115" y="177609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One</a:t>
            </a:r>
            <a:endParaRPr lang="en-US">
              <a:solidFill>
                <a:schemeClr val="accent5"/>
              </a:solidFill>
              <a:latin typeface="+mj-ea"/>
              <a:ea typeface="+mj-ea"/>
              <a:cs typeface="汉仪粗圆简" panose="02010600000101010101" charset="-122"/>
            </a:endParaRPr>
          </a:p>
        </p:txBody>
      </p:sp>
      <p:sp>
        <p:nvSpPr>
          <p:cNvPr id="1048848" name="标题"/>
          <p:cNvSpPr txBox="1"/>
          <p:nvPr>
            <p:custDataLst>
              <p:tags r:id="rId4"/>
            </p:custDataLst>
          </p:nvPr>
        </p:nvSpPr>
        <p:spPr>
          <a:xfrm>
            <a:off x="5111115" y="2194560"/>
            <a:ext cx="3052445" cy="945515"/>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添加目录标题</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0" name="序号"/>
          <p:cNvSpPr txBox="1"/>
          <p:nvPr>
            <p:custDataLst>
              <p:tags r:id="rId5"/>
            </p:custDataLst>
          </p:nvPr>
        </p:nvSpPr>
        <p:spPr>
          <a:xfrm>
            <a:off x="8554085" y="177609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Two</a:t>
            </a:r>
            <a:endParaRPr lang="en-US">
              <a:solidFill>
                <a:schemeClr val="accent5"/>
              </a:solidFill>
              <a:latin typeface="+mj-ea"/>
              <a:ea typeface="+mj-ea"/>
              <a:cs typeface="汉仪粗圆简" panose="02010600000101010101" charset="-122"/>
            </a:endParaRPr>
          </a:p>
        </p:txBody>
      </p:sp>
      <p:sp>
        <p:nvSpPr>
          <p:cNvPr id="1048852" name="标题"/>
          <p:cNvSpPr txBox="1"/>
          <p:nvPr>
            <p:custDataLst>
              <p:tags r:id="rId6"/>
            </p:custDataLst>
          </p:nvPr>
        </p:nvSpPr>
        <p:spPr>
          <a:xfrm>
            <a:off x="8554085" y="219456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供应链可持续发展的重要性</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4" name="序号"/>
          <p:cNvSpPr txBox="1"/>
          <p:nvPr>
            <p:custDataLst>
              <p:tags r:id="rId7"/>
            </p:custDataLst>
          </p:nvPr>
        </p:nvSpPr>
        <p:spPr>
          <a:xfrm>
            <a:off x="5111115" y="322516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Three</a:t>
            </a:r>
            <a:endParaRPr lang="en-US">
              <a:solidFill>
                <a:schemeClr val="accent5"/>
              </a:solidFill>
              <a:latin typeface="+mj-ea"/>
              <a:ea typeface="+mj-ea"/>
              <a:cs typeface="汉仪粗圆简" panose="02010600000101010101" charset="-122"/>
            </a:endParaRPr>
          </a:p>
        </p:txBody>
      </p:sp>
      <p:sp>
        <p:nvSpPr>
          <p:cNvPr id="1048856" name="标题"/>
          <p:cNvSpPr txBox="1"/>
          <p:nvPr>
            <p:custDataLst>
              <p:tags r:id="rId8"/>
            </p:custDataLst>
          </p:nvPr>
        </p:nvSpPr>
        <p:spPr>
          <a:xfrm>
            <a:off x="5111115" y="364363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供应链绿色化的实践</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8" name="序号"/>
          <p:cNvSpPr txBox="1"/>
          <p:nvPr>
            <p:custDataLst>
              <p:tags r:id="rId9"/>
            </p:custDataLst>
          </p:nvPr>
        </p:nvSpPr>
        <p:spPr>
          <a:xfrm>
            <a:off x="8554085" y="322516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Four</a:t>
            </a:r>
            <a:endParaRPr lang="en-US">
              <a:solidFill>
                <a:schemeClr val="accent5"/>
              </a:solidFill>
              <a:latin typeface="+mj-ea"/>
              <a:ea typeface="+mj-ea"/>
              <a:cs typeface="汉仪粗圆简" panose="02010600000101010101" charset="-122"/>
            </a:endParaRPr>
          </a:p>
        </p:txBody>
      </p:sp>
      <p:sp>
        <p:nvSpPr>
          <p:cNvPr id="1048860" name="标题"/>
          <p:cNvSpPr txBox="1"/>
          <p:nvPr>
            <p:custDataLst>
              <p:tags r:id="rId10"/>
            </p:custDataLst>
          </p:nvPr>
        </p:nvSpPr>
        <p:spPr>
          <a:xfrm>
            <a:off x="8554085" y="364363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供应链可持续发展的评价指标</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62" name="序号"/>
          <p:cNvSpPr txBox="1"/>
          <p:nvPr>
            <p:custDataLst>
              <p:tags r:id="rId11"/>
            </p:custDataLst>
          </p:nvPr>
        </p:nvSpPr>
        <p:spPr>
          <a:xfrm>
            <a:off x="5140325" y="475297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Five</a:t>
            </a:r>
            <a:endParaRPr lang="en-US">
              <a:solidFill>
                <a:schemeClr val="accent5"/>
              </a:solidFill>
              <a:latin typeface="+mj-ea"/>
              <a:ea typeface="+mj-ea"/>
              <a:cs typeface="汉仪粗圆简" panose="02010600000101010101" charset="-122"/>
            </a:endParaRPr>
          </a:p>
        </p:txBody>
      </p:sp>
      <p:sp>
        <p:nvSpPr>
          <p:cNvPr id="1048864" name="标题"/>
          <p:cNvSpPr txBox="1"/>
          <p:nvPr>
            <p:custDataLst>
              <p:tags r:id="rId12"/>
            </p:custDataLst>
          </p:nvPr>
        </p:nvSpPr>
        <p:spPr>
          <a:xfrm>
            <a:off x="5140325" y="517144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供应链可持续发展的未来趋势</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66" name="序号"/>
          <p:cNvSpPr txBox="1"/>
          <p:nvPr>
            <p:custDataLst>
              <p:tags r:id="rId13"/>
            </p:custDataLst>
          </p:nvPr>
        </p:nvSpPr>
        <p:spPr>
          <a:xfrm>
            <a:off x="8583295" y="475297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Six</a:t>
            </a:r>
            <a:endParaRPr lang="en-US">
              <a:solidFill>
                <a:schemeClr val="accent5"/>
              </a:solidFill>
              <a:latin typeface="+mj-ea"/>
              <a:ea typeface="+mj-ea"/>
              <a:cs typeface="汉仪粗圆简" panose="02010600000101010101" charset="-122"/>
            </a:endParaRPr>
          </a:p>
        </p:txBody>
      </p:sp>
      <p:sp>
        <p:nvSpPr>
          <p:cNvPr id="1048868" name="标题"/>
          <p:cNvSpPr txBox="1"/>
          <p:nvPr>
            <p:custDataLst>
              <p:tags r:id="rId14"/>
            </p:custDataLst>
          </p:nvPr>
        </p:nvSpPr>
        <p:spPr>
          <a:xfrm>
            <a:off x="8583295" y="517144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供应链可持续发展的实施建议</a:t>
            </a:r>
            <a:endParaRPr lang="zh-CN" altLang="en-US" sz="2800">
              <a:solidFill>
                <a:schemeClr val="lt1">
                  <a:lumMod val="100000"/>
                </a:schemeClr>
              </a:solidFill>
              <a:latin typeface="+mj-ea"/>
              <a:ea typeface="+mj-ea"/>
              <a:cs typeface="汉仪粗圆简" panose="02010600000101010101" charset="-122"/>
              <a:sym typeface="+mn-ea"/>
            </a:endParaRPr>
          </a:p>
        </p:txBody>
      </p:sp>
    </p:spTree>
    <p:custDataLst>
      <p:tags r:id="rId15"/>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67" name=""/>
        <p:cNvGrpSpPr/>
        <p:nvPr/>
      </p:nvGrpSpPr>
      <p:grpSpPr>
        <a:xfrm>
          <a:off x="0" y="0"/>
          <a:ext cx="0" cy="0"/>
        </a:xfrm>
      </p:grpSpPr>
      <p:sp>
        <p:nvSpPr>
          <p:cNvPr id="1048910" name="文本占位符 2"/>
          <p:cNvSpPr>
            <a:spLocks noGrp="1"/>
          </p:cNvSpPr>
          <p:nvPr>
            <p:ph type="body" idx="2"/>
            <p:custDataLst>
              <p:tags r:id="rId2"/>
            </p:custDataLst>
          </p:nvPr>
        </p:nvSpPr>
        <p:spPr/>
        <p:txBody>
          <a:bodyPr/>
          <a:lstStyle/>
          <a:p>
            <a:r>
              <a:rPr lang="zh-CN" altLang="en-US"/>
              <a:t>PART ONE</a:t>
            </a:r>
            <a:endParaRPr lang="zh-CN" altLang="en-US"/>
          </a:p>
        </p:txBody>
      </p:sp>
      <p:sp>
        <p:nvSpPr>
          <p:cNvPr id="1048912"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79" name=""/>
        <p:cNvGrpSpPr/>
        <p:nvPr/>
      </p:nvGrpSpPr>
      <p:grpSpPr>
        <a:xfrm>
          <a:off x="0" y="0"/>
          <a:ext cx="0" cy="0"/>
        </a:xfrm>
      </p:grpSpPr>
      <p:sp>
        <p:nvSpPr>
          <p:cNvPr id="1048974" name="文本占位符 2"/>
          <p:cNvSpPr>
            <a:spLocks noGrp="1"/>
          </p:cNvSpPr>
          <p:nvPr>
            <p:ph type="body" idx="2"/>
            <p:custDataLst>
              <p:tags r:id="rId2"/>
            </p:custDataLst>
          </p:nvPr>
        </p:nvSpPr>
        <p:spPr/>
        <p:txBody>
          <a:bodyPr/>
          <a:lstStyle/>
          <a:p>
            <a:r>
              <a:rPr lang="zh-CN" altLang="en-US"/>
              <a:t>PART TWO</a:t>
            </a:r>
            <a:endParaRPr lang="zh-CN" altLang="en-US"/>
          </a:p>
        </p:txBody>
      </p:sp>
      <p:sp>
        <p:nvSpPr>
          <p:cNvPr id="1048976" name="标题 4"/>
          <p:cNvSpPr>
            <a:spLocks noGrp="1"/>
          </p:cNvSpPr>
          <p:nvPr>
            <p:ph type="title" idx="1"/>
            <p:custDataLst>
              <p:tags r:id="rId3"/>
            </p:custDataLst>
          </p:nvPr>
        </p:nvSpPr>
        <p:spPr/>
        <p:txBody>
          <a:bodyPr/>
          <a:lstStyle/>
          <a:p>
            <a:r>
              <a:rPr lang="zh-CN" altLang="en-US"/>
              <a:t>供应链可持续发展的重要性</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p:cNvGrpSpPr/>
        <p:nvPr/>
      </p:nvGrpSpPr>
      <p:grpSpPr>
        <a:xfrm>
          <a:off x="0" y="0"/>
          <a:ext cx="0" cy="0"/>
        </a:xfrm>
      </p:grpSpPr>
      <p:sp>
        <p:nvSpPr>
          <p:cNvPr id="1049078" name="标题 2"/>
          <p:cNvSpPr>
            <a:spLocks noGrp="1"/>
          </p:cNvSpPr>
          <p:nvPr>
            <p:ph type="title" idx="2"/>
          </p:nvPr>
        </p:nvSpPr>
        <p:spPr/>
        <p:txBody>
          <a:bodyPr/>
          <a:lstStyle/>
          <a:p>
            <a:r>
              <a:rPr lang="zh-CN" altLang="en-US"/>
              <a:t>供应链可持续发展的定义</a:t>
            </a:r>
            <a:endParaRPr lang="zh-CN" altLang="en-US"/>
          </a:p>
        </p:txBody>
      </p:sp>
      <p:sp>
        <p:nvSpPr>
          <p:cNvPr id="1049080" name="任意多边形: 形状 64"/>
          <p:cNvSpPr/>
          <p:nvPr>
            <p:custDataLst>
              <p:tags r:id="rId2"/>
            </p:custDataLst>
          </p:nvPr>
        </p:nvSpPr>
        <p:spPr>
          <a:xfrm rot="10800000">
            <a:off x="1403332" y="156279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4000" b="1"/>
          </a:p>
        </p:txBody>
      </p:sp>
      <p:sp>
        <p:nvSpPr>
          <p:cNvPr id="1049082" name="矩形 65"/>
          <p:cNvSpPr/>
          <p:nvPr>
            <p:custDataLst>
              <p:tags r:id="rId3"/>
            </p:custDataLst>
          </p:nvPr>
        </p:nvSpPr>
        <p:spPr>
          <a:xfrm>
            <a:off x="1290305" y="192282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84" name="文本框 66"/>
          <p:cNvSpPr txBox="1"/>
          <p:nvPr>
            <p:custDataLst>
              <p:tags r:id="rId4"/>
            </p:custDataLst>
          </p:nvPr>
        </p:nvSpPr>
        <p:spPr>
          <a:xfrm>
            <a:off x="1668120" y="182440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供应链可持续发展的概念</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086" name="任意多边形: 形状 68"/>
          <p:cNvSpPr/>
          <p:nvPr>
            <p:custDataLst>
              <p:tags r:id="rId5"/>
            </p:custDataLst>
          </p:nvPr>
        </p:nvSpPr>
        <p:spPr>
          <a:xfrm rot="10800000">
            <a:off x="6551777" y="156279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88" name="矩形 69"/>
          <p:cNvSpPr/>
          <p:nvPr>
            <p:custDataLst>
              <p:tags r:id="rId6"/>
            </p:custDataLst>
          </p:nvPr>
        </p:nvSpPr>
        <p:spPr>
          <a:xfrm>
            <a:off x="6438115" y="192282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90" name="文本框 70"/>
          <p:cNvSpPr txBox="1"/>
          <p:nvPr>
            <p:custDataLst>
              <p:tags r:id="rId7"/>
            </p:custDataLst>
          </p:nvPr>
        </p:nvSpPr>
        <p:spPr>
          <a:xfrm>
            <a:off x="6816565" y="182440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供应链可持续发展的原则</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092" name="任意多边形: 形状 72"/>
          <p:cNvSpPr/>
          <p:nvPr>
            <p:custDataLst>
              <p:tags r:id="rId8"/>
            </p:custDataLst>
          </p:nvPr>
        </p:nvSpPr>
        <p:spPr>
          <a:xfrm rot="10800000">
            <a:off x="1403332" y="4090658"/>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sz="4000" b="1"/>
          </a:p>
        </p:txBody>
      </p:sp>
      <p:sp>
        <p:nvSpPr>
          <p:cNvPr id="1049094" name="文本框 74"/>
          <p:cNvSpPr txBox="1"/>
          <p:nvPr>
            <p:custDataLst>
              <p:tags r:id="rId9"/>
            </p:custDataLst>
          </p:nvPr>
        </p:nvSpPr>
        <p:spPr>
          <a:xfrm>
            <a:off x="1668120" y="435163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供应链可持续发展的目标</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096" name="矩形 73"/>
          <p:cNvSpPr/>
          <p:nvPr>
            <p:custDataLst>
              <p:tags r:id="rId10"/>
            </p:custDataLst>
          </p:nvPr>
        </p:nvSpPr>
        <p:spPr>
          <a:xfrm>
            <a:off x="1290305" y="445069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98" name="任意多边形: 形状 83"/>
          <p:cNvSpPr/>
          <p:nvPr>
            <p:custDataLst>
              <p:tags r:id="rId11"/>
            </p:custDataLst>
          </p:nvPr>
        </p:nvSpPr>
        <p:spPr>
          <a:xfrm rot="10800000">
            <a:off x="6609560" y="4090658"/>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00" name="矩形 84"/>
          <p:cNvSpPr/>
          <p:nvPr>
            <p:custDataLst>
              <p:tags r:id="rId12"/>
            </p:custDataLst>
          </p:nvPr>
        </p:nvSpPr>
        <p:spPr>
          <a:xfrm>
            <a:off x="6496533" y="445069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02" name="文本框 85"/>
          <p:cNvSpPr txBox="1"/>
          <p:nvPr>
            <p:custDataLst>
              <p:tags r:id="rId13"/>
            </p:custDataLst>
          </p:nvPr>
        </p:nvSpPr>
        <p:spPr>
          <a:xfrm>
            <a:off x="6874348" y="435163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供应链可持续发展的意义</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p:cNvGrpSpPr/>
        <p:nvPr/>
      </p:nvGrpSpPr>
      <p:grpSpPr>
        <a:xfrm>
          <a:off x="0" y="0"/>
          <a:ext cx="0" cy="0"/>
        </a:xfrm>
      </p:grpSpPr>
      <p:sp>
        <p:nvSpPr>
          <p:cNvPr id="1049148" name="标题 2"/>
          <p:cNvSpPr>
            <a:spLocks noGrp="1"/>
          </p:cNvSpPr>
          <p:nvPr>
            <p:ph type="title" idx="2"/>
          </p:nvPr>
        </p:nvSpPr>
        <p:spPr/>
        <p:txBody>
          <a:bodyPr/>
          <a:lstStyle/>
          <a:p>
            <a:r>
              <a:rPr lang="zh-CN" altLang="en-US"/>
              <a:t>供应链可持续发展的意义</a:t>
            </a:r>
            <a:endParaRPr lang="zh-CN" altLang="en-US"/>
          </a:p>
        </p:txBody>
      </p:sp>
      <p:sp>
        <p:nvSpPr>
          <p:cNvPr id="1049150" name="矩形 3"/>
          <p:cNvSpPr/>
          <p:nvPr>
            <p:custDataLst>
              <p:tags r:id="rId2"/>
            </p:custDataLst>
          </p:nvPr>
        </p:nvSpPr>
        <p:spPr>
          <a:xfrm>
            <a:off x="1658241" y="156279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52" name="矩形 13"/>
          <p:cNvSpPr/>
          <p:nvPr>
            <p:custDataLst>
              <p:tags r:id="rId3"/>
            </p:custDataLst>
          </p:nvPr>
        </p:nvSpPr>
        <p:spPr>
          <a:xfrm>
            <a:off x="1130005" y="156279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54" name="文本框 4"/>
          <p:cNvSpPr txBox="1"/>
          <p:nvPr>
            <p:custDataLst>
              <p:tags r:id="rId4"/>
            </p:custDataLst>
          </p:nvPr>
        </p:nvSpPr>
        <p:spPr>
          <a:xfrm>
            <a:off x="1929977" y="1652946"/>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促进经济可持续发展：供应链可持续发展能够提高经济效益，降低成本，增强企业竞争力。</a:t>
            </a:r>
            <a:endParaRPr lang="zh-CN" altLang="en-US" sz="2000" spc="150">
              <a:solidFill>
                <a:schemeClr val="tx1">
                  <a:lumMod val="85000"/>
                  <a:lumOff val="15000"/>
                </a:schemeClr>
              </a:solidFill>
              <a:latin typeface="+mn-ea"/>
              <a:sym typeface="+mn-ea"/>
            </a:endParaRPr>
          </a:p>
        </p:txBody>
      </p:sp>
      <p:sp>
        <p:nvSpPr>
          <p:cNvPr id="1049156" name="矩形 39"/>
          <p:cNvSpPr/>
          <p:nvPr>
            <p:custDataLst>
              <p:tags r:id="rId5"/>
            </p:custDataLst>
          </p:nvPr>
        </p:nvSpPr>
        <p:spPr>
          <a:xfrm>
            <a:off x="1658241" y="280147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58" name="矩形 5"/>
          <p:cNvSpPr/>
          <p:nvPr>
            <p:custDataLst>
              <p:tags r:id="rId6"/>
            </p:custDataLst>
          </p:nvPr>
        </p:nvSpPr>
        <p:spPr>
          <a:xfrm>
            <a:off x="1130005" y="280147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60" name="文本框 41"/>
          <p:cNvSpPr txBox="1"/>
          <p:nvPr>
            <p:custDataLst>
              <p:tags r:id="rId7"/>
            </p:custDataLst>
          </p:nvPr>
        </p:nvSpPr>
        <p:spPr>
          <a:xfrm>
            <a:off x="1929977" y="2891633"/>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推动社会可持续发展：供应链可持续发展能够改善工作环境，提高员工福利，促进社会和谐稳定。</a:t>
            </a:r>
            <a:endParaRPr lang="zh-CN" altLang="en-US" sz="2000" spc="150">
              <a:solidFill>
                <a:schemeClr val="tx1">
                  <a:lumMod val="85000"/>
                  <a:lumOff val="15000"/>
                </a:schemeClr>
              </a:solidFill>
              <a:latin typeface="+mn-ea"/>
              <a:sym typeface="+mn-ea"/>
            </a:endParaRPr>
          </a:p>
        </p:txBody>
      </p:sp>
      <p:sp>
        <p:nvSpPr>
          <p:cNvPr id="1049162" name="矩形 12"/>
          <p:cNvSpPr/>
          <p:nvPr>
            <p:custDataLst>
              <p:tags r:id="rId8"/>
            </p:custDataLst>
          </p:nvPr>
        </p:nvSpPr>
        <p:spPr>
          <a:xfrm>
            <a:off x="1658241" y="404016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64" name="矩形 17"/>
          <p:cNvSpPr/>
          <p:nvPr>
            <p:custDataLst>
              <p:tags r:id="rId9"/>
            </p:custDataLst>
          </p:nvPr>
        </p:nvSpPr>
        <p:spPr>
          <a:xfrm>
            <a:off x="1130005" y="404016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66" name="文本框 19"/>
          <p:cNvSpPr txBox="1"/>
          <p:nvPr>
            <p:custDataLst>
              <p:tags r:id="rId10"/>
            </p:custDataLst>
          </p:nvPr>
        </p:nvSpPr>
        <p:spPr>
          <a:xfrm>
            <a:off x="1929977" y="4130320"/>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保障环境可持续发展：供应链可持续发展能够减少资源浪费，降低环境污染，保护生态环境。</a:t>
            </a:r>
            <a:endParaRPr lang="zh-CN" altLang="en-US" sz="2000" spc="150">
              <a:solidFill>
                <a:schemeClr val="tx1">
                  <a:lumMod val="85000"/>
                  <a:lumOff val="15000"/>
                </a:schemeClr>
              </a:solidFill>
              <a:latin typeface="+mn-ea"/>
              <a:sym typeface="+mn-ea"/>
            </a:endParaRPr>
          </a:p>
        </p:txBody>
      </p:sp>
      <p:sp>
        <p:nvSpPr>
          <p:cNvPr id="1049168" name="矩形 49"/>
          <p:cNvSpPr/>
          <p:nvPr>
            <p:custDataLst>
              <p:tags r:id="rId11"/>
            </p:custDataLst>
          </p:nvPr>
        </p:nvSpPr>
        <p:spPr>
          <a:xfrm>
            <a:off x="1658241" y="527821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70" name="矩形 26"/>
          <p:cNvSpPr/>
          <p:nvPr>
            <p:custDataLst>
              <p:tags r:id="rId12"/>
            </p:custDataLst>
          </p:nvPr>
        </p:nvSpPr>
        <p:spPr>
          <a:xfrm>
            <a:off x="1130005" y="527821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72" name="文本框 27"/>
          <p:cNvSpPr txBox="1"/>
          <p:nvPr>
            <p:custDataLst>
              <p:tags r:id="rId13"/>
            </p:custDataLst>
          </p:nvPr>
        </p:nvSpPr>
        <p:spPr>
          <a:xfrm>
            <a:off x="1929977" y="5368372"/>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提升企业形象和声誉：供应链可持续发展能够提升企业的形象和声誉，增强消费者对企业的信任和认可。</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p:cNvGrpSpPr/>
        <p:nvPr/>
      </p:nvGrpSpPr>
      <p:grpSpPr>
        <a:xfrm>
          <a:off x="0" y="0"/>
          <a:ext cx="0" cy="0"/>
        </a:xfrm>
      </p:grpSpPr>
      <p:sp>
        <p:nvSpPr>
          <p:cNvPr id="1049218" name="标题 2"/>
          <p:cNvSpPr>
            <a:spLocks noGrp="1"/>
          </p:cNvSpPr>
          <p:nvPr>
            <p:ph type="title" idx="2"/>
          </p:nvPr>
        </p:nvSpPr>
        <p:spPr/>
        <p:txBody>
          <a:bodyPr/>
          <a:lstStyle/>
          <a:p>
            <a:r>
              <a:rPr lang="zh-CN" altLang="en-US"/>
              <a:t>供应链可持续发展的挑战</a:t>
            </a:r>
            <a:endParaRPr lang="zh-CN" altLang="en-US"/>
          </a:p>
        </p:txBody>
      </p:sp>
      <p:sp>
        <p:nvSpPr>
          <p:cNvPr id="1049220" name="正文"/>
          <p:cNvSpPr txBox="1"/>
          <p:nvPr>
            <p:custDataLst>
              <p:tags r:id="rId2"/>
            </p:custDataLst>
          </p:nvPr>
        </p:nvSpPr>
        <p:spPr>
          <a:xfrm>
            <a:off x="2468186" y="156279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资源短缺和环境问题：供应链中的资源消耗和环境问题日益严重，需要采取可持续发展的措施</a:t>
            </a:r>
            <a:endParaRPr lang="zh-CN" altLang="en-US" sz="1200" spc="150">
              <a:solidFill>
                <a:schemeClr val="tx1">
                  <a:lumMod val="65000"/>
                  <a:lumOff val="35000"/>
                </a:schemeClr>
              </a:solidFill>
              <a:latin typeface="+mn-ea"/>
              <a:sym typeface="+mn-ea"/>
            </a:endParaRPr>
          </a:p>
        </p:txBody>
      </p:sp>
      <p:sp>
        <p:nvSpPr>
          <p:cNvPr id="1049222" name="正文"/>
          <p:cNvSpPr txBox="1"/>
          <p:nvPr>
            <p:custDataLst>
              <p:tags r:id="rId3"/>
            </p:custDataLst>
          </p:nvPr>
        </p:nvSpPr>
        <p:spPr>
          <a:xfrm>
            <a:off x="2468186" y="282563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社会责任和道德问题：供应链中的社会责任和道德问题也日益突出，需要加强监管和规范</a:t>
            </a:r>
            <a:endParaRPr lang="zh-CN" altLang="en-US" sz="1200" spc="150">
              <a:solidFill>
                <a:schemeClr val="tx1">
                  <a:lumMod val="65000"/>
                  <a:lumOff val="35000"/>
                </a:schemeClr>
              </a:solidFill>
              <a:latin typeface="+mn-ea"/>
              <a:sym typeface="+mn-ea"/>
            </a:endParaRPr>
          </a:p>
        </p:txBody>
      </p:sp>
      <p:sp>
        <p:nvSpPr>
          <p:cNvPr id="1049224" name="正文"/>
          <p:cNvSpPr txBox="1"/>
          <p:nvPr>
            <p:custDataLst>
              <p:tags r:id="rId4"/>
            </p:custDataLst>
          </p:nvPr>
        </p:nvSpPr>
        <p:spPr>
          <a:xfrm>
            <a:off x="2468186" y="408848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竞争压力和成本问题：供应链中的竞争压力和成本问题也给可持续发展带来了一定的挑战</a:t>
            </a:r>
            <a:endParaRPr lang="zh-CN" altLang="en-US" sz="1200" spc="150">
              <a:solidFill>
                <a:schemeClr val="tx1">
                  <a:lumMod val="65000"/>
                  <a:lumOff val="35000"/>
                </a:schemeClr>
              </a:solidFill>
              <a:latin typeface="+mn-ea"/>
              <a:sym typeface="+mn-ea"/>
            </a:endParaRPr>
          </a:p>
        </p:txBody>
      </p:sp>
      <p:sp>
        <p:nvSpPr>
          <p:cNvPr id="1049226" name="正文"/>
          <p:cNvSpPr txBox="1"/>
          <p:nvPr>
            <p:custDataLst>
              <p:tags r:id="rId5"/>
            </p:custDataLst>
          </p:nvPr>
        </p:nvSpPr>
        <p:spPr>
          <a:xfrm>
            <a:off x="2468186" y="535133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技术创新和数字化转型：供应链中的技术创新和数字化转型为可持续发展提供了新的机遇和解决方案</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123" name=""/>
        <p:cNvGrpSpPr/>
        <p:nvPr/>
      </p:nvGrpSpPr>
      <p:grpSpPr>
        <a:xfrm>
          <a:off x="0" y="0"/>
          <a:ext cx="0" cy="0"/>
        </a:xfrm>
      </p:grpSpPr>
      <p:sp>
        <p:nvSpPr>
          <p:cNvPr id="1049272" name="文本占位符 2"/>
          <p:cNvSpPr>
            <a:spLocks noGrp="1"/>
          </p:cNvSpPr>
          <p:nvPr>
            <p:ph type="body" idx="2"/>
            <p:custDataLst>
              <p:tags r:id="rId2"/>
            </p:custDataLst>
          </p:nvPr>
        </p:nvSpPr>
        <p:spPr/>
        <p:txBody>
          <a:bodyPr/>
          <a:lstStyle/>
          <a:p>
            <a:r>
              <a:rPr lang="zh-CN" altLang="en-US"/>
              <a:t>PART THREE</a:t>
            </a:r>
            <a:endParaRPr lang="zh-CN" altLang="en-US"/>
          </a:p>
        </p:txBody>
      </p:sp>
      <p:sp>
        <p:nvSpPr>
          <p:cNvPr id="1049274" name="标题 4"/>
          <p:cNvSpPr>
            <a:spLocks noGrp="1"/>
          </p:cNvSpPr>
          <p:nvPr>
            <p:ph type="title" idx="1"/>
            <p:custDataLst>
              <p:tags r:id="rId3"/>
            </p:custDataLst>
          </p:nvPr>
        </p:nvSpPr>
        <p:spPr/>
        <p:txBody>
          <a:bodyPr/>
          <a:lstStyle/>
          <a:p>
            <a:r>
              <a:rPr lang="zh-CN" altLang="en-US"/>
              <a:t>供应链绿色化的实践</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3" name=""/>
        <p:cNvGrpSpPr/>
        <p:nvPr/>
      </p:nvGrpSpPr>
      <p:grpSpPr>
        <a:xfrm>
          <a:off x="0" y="0"/>
          <a:ext cx="0" cy="0"/>
        </a:xfrm>
      </p:grpSpPr>
      <p:sp>
        <p:nvSpPr>
          <p:cNvPr id="1049376" name="标题 2"/>
          <p:cNvSpPr>
            <a:spLocks noGrp="1"/>
          </p:cNvSpPr>
          <p:nvPr>
            <p:ph type="title" idx="2"/>
          </p:nvPr>
        </p:nvSpPr>
        <p:spPr/>
        <p:txBody>
          <a:bodyPr/>
          <a:lstStyle/>
          <a:p>
            <a:r>
              <a:rPr lang="zh-CN" altLang="en-US"/>
              <a:t>绿色采购</a:t>
            </a:r>
            <a:endParaRPr lang="zh-CN" altLang="en-US"/>
          </a:p>
        </p:txBody>
      </p:sp>
      <p:sp>
        <p:nvSpPr>
          <p:cNvPr id="1049378" name="正文"/>
          <p:cNvSpPr txBox="1"/>
          <p:nvPr>
            <p:custDataLst>
              <p:tags r:id="rId2"/>
            </p:custDataLst>
          </p:nvPr>
        </p:nvSpPr>
        <p:spPr>
          <a:xfrm>
            <a:off x="3236742" y="5678087"/>
            <a:ext cx="5802070" cy="64420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400" spc="150">
                <a:solidFill>
                  <a:schemeClr val="tx1">
                    <a:lumMod val="65000"/>
                    <a:lumOff val="35000"/>
                  </a:schemeClr>
                </a:solidFill>
                <a:latin typeface="+mn-ea"/>
                <a:sym typeface="+mn-ea"/>
              </a:rPr>
              <a:t>结论：绿色采购是供应链绿色化的重要实践之一，有助于推动整个供应链的可持续发展</a:t>
            </a:r>
            <a:endParaRPr lang="zh-CN" altLang="en-US" sz="1400" spc="150">
              <a:solidFill>
                <a:schemeClr val="tx1">
                  <a:lumMod val="65000"/>
                  <a:lumOff val="35000"/>
                </a:schemeClr>
              </a:solidFill>
              <a:latin typeface="+mn-ea"/>
              <a:sym typeface="+mn-ea"/>
            </a:endParaRPr>
          </a:p>
        </p:txBody>
      </p:sp>
      <p:sp>
        <p:nvSpPr>
          <p:cNvPr id="1049380" name="标题"/>
          <p:cNvSpPr txBox="1"/>
          <p:nvPr>
            <p:custDataLst>
              <p:tags r:id="rId3"/>
            </p:custDataLst>
          </p:nvPr>
        </p:nvSpPr>
        <p:spPr>
          <a:xfrm>
            <a:off x="3236742" y="5213467"/>
            <a:ext cx="5802070" cy="429467"/>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spc="300">
                <a:gradFill>
                  <a:gsLst>
                    <a:gs pos="0">
                      <a:schemeClr val="accent1">
                        <a:lumMod val="5000"/>
                        <a:lumOff val="95000"/>
                      </a:schemeClr>
                    </a:gs>
                    <a:gs pos="0">
                      <a:schemeClr val="accent1">
                        <a:lumMod val="5000"/>
                        <a:lumOff val="95000"/>
                      </a:schemeClr>
                    </a:gs>
                    <a:gs pos="100000">
                      <a:schemeClr val="accent1"/>
                    </a:gs>
                  </a:gsLst>
                  <a:lin ang="5400000" scaled="0"/>
                </a:gradFill>
                <a:latin typeface="+mj-ea"/>
                <a:ea typeface="+mj-ea"/>
              </a:rPr>
              <a:t>单击此处添加标题</a:t>
            </a:r>
            <a:endParaRPr lang="zh-CN" altLang="en-US" sz="2200" b="1" spc="300">
              <a:gradFill>
                <a:gsLst>
                  <a:gs pos="0">
                    <a:schemeClr val="accent1">
                      <a:lumMod val="5000"/>
                      <a:lumOff val="95000"/>
                    </a:schemeClr>
                  </a:gs>
                  <a:gs pos="0">
                    <a:schemeClr val="accent1">
                      <a:lumMod val="5000"/>
                      <a:lumOff val="95000"/>
                    </a:schemeClr>
                  </a:gs>
                  <a:gs pos="100000">
                    <a:schemeClr val="accent1"/>
                  </a:gs>
                </a:gsLst>
                <a:lin ang="5400000" scaled="0"/>
              </a:gradFill>
              <a:latin typeface="+mj-ea"/>
              <a:ea typeface="+mj-ea"/>
            </a:endParaRPr>
          </a:p>
        </p:txBody>
      </p:sp>
      <p:sp>
        <p:nvSpPr>
          <p:cNvPr id="1049382" name="正文"/>
          <p:cNvSpPr txBox="1"/>
          <p:nvPr>
            <p:custDataLst>
              <p:tags r:id="rId4"/>
            </p:custDataLst>
          </p:nvPr>
        </p:nvSpPr>
        <p:spPr>
          <a:xfrm>
            <a:off x="3240530" y="4462247"/>
            <a:ext cx="5802070" cy="64420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400" spc="150">
                <a:solidFill>
                  <a:schemeClr val="tx1">
                    <a:lumMod val="65000"/>
                    <a:lumOff val="35000"/>
                  </a:schemeClr>
                </a:solidFill>
                <a:latin typeface="+mn-ea"/>
                <a:sym typeface="+mn-ea"/>
              </a:rPr>
              <a:t>案例分析：某公司通过绿色采购政策，成功减少了碳排放和能源消耗，提高了供应链的可持续性</a:t>
            </a:r>
            <a:endParaRPr lang="zh-CN" altLang="en-US" sz="1400" spc="150">
              <a:solidFill>
                <a:schemeClr val="tx1">
                  <a:lumMod val="65000"/>
                  <a:lumOff val="35000"/>
                </a:schemeClr>
              </a:solidFill>
              <a:latin typeface="+mn-ea"/>
              <a:sym typeface="+mn-ea"/>
            </a:endParaRPr>
          </a:p>
        </p:txBody>
      </p:sp>
      <p:sp>
        <p:nvSpPr>
          <p:cNvPr id="1049384" name="标题"/>
          <p:cNvSpPr txBox="1"/>
          <p:nvPr>
            <p:custDataLst>
              <p:tags r:id="rId5"/>
            </p:custDataLst>
          </p:nvPr>
        </p:nvSpPr>
        <p:spPr>
          <a:xfrm>
            <a:off x="3240530" y="3996995"/>
            <a:ext cx="5802070" cy="429467"/>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spc="300">
                <a:gradFill>
                  <a:gsLst>
                    <a:gs pos="0">
                      <a:schemeClr val="accent1">
                        <a:lumMod val="5000"/>
                        <a:lumOff val="95000"/>
                      </a:schemeClr>
                    </a:gs>
                    <a:gs pos="0">
                      <a:schemeClr val="accent1">
                        <a:lumMod val="5000"/>
                        <a:lumOff val="95000"/>
                      </a:schemeClr>
                    </a:gs>
                    <a:gs pos="100000">
                      <a:schemeClr val="accent1"/>
                    </a:gs>
                  </a:gsLst>
                  <a:lin ang="5400000" scaled="0"/>
                </a:gradFill>
                <a:latin typeface="+mj-ea"/>
                <a:ea typeface="+mj-ea"/>
              </a:rPr>
              <a:t>单击此处添加标题</a:t>
            </a:r>
            <a:endParaRPr lang="zh-CN" altLang="en-US" sz="2200" b="1" spc="300">
              <a:gradFill>
                <a:gsLst>
                  <a:gs pos="0">
                    <a:schemeClr val="accent1">
                      <a:lumMod val="5000"/>
                      <a:lumOff val="95000"/>
                    </a:schemeClr>
                  </a:gs>
                  <a:gs pos="0">
                    <a:schemeClr val="accent1">
                      <a:lumMod val="5000"/>
                      <a:lumOff val="95000"/>
                    </a:schemeClr>
                  </a:gs>
                  <a:gs pos="100000">
                    <a:schemeClr val="accent1"/>
                  </a:gs>
                </a:gsLst>
                <a:lin ang="5400000" scaled="0"/>
              </a:gradFill>
              <a:latin typeface="+mj-ea"/>
              <a:ea typeface="+mj-ea"/>
            </a:endParaRPr>
          </a:p>
        </p:txBody>
      </p:sp>
      <p:sp>
        <p:nvSpPr>
          <p:cNvPr id="1049386" name="正文"/>
          <p:cNvSpPr txBox="1"/>
          <p:nvPr>
            <p:custDataLst>
              <p:tags r:id="rId6"/>
            </p:custDataLst>
          </p:nvPr>
        </p:nvSpPr>
        <p:spPr>
          <a:xfrm>
            <a:off x="3236742" y="2028041"/>
            <a:ext cx="5802070" cy="64420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400" spc="150">
                <a:solidFill>
                  <a:schemeClr val="tx1">
                    <a:lumMod val="65000"/>
                    <a:lumOff val="35000"/>
                  </a:schemeClr>
                </a:solidFill>
                <a:latin typeface="+mn-ea"/>
                <a:sym typeface="+mn-ea"/>
              </a:rPr>
              <a:t>定义：在采购过程中，选择环保、可持续的产品和服务，减少对环境的影响</a:t>
            </a:r>
            <a:endParaRPr lang="zh-CN" altLang="en-US" sz="1400" spc="150">
              <a:solidFill>
                <a:schemeClr val="tx1">
                  <a:lumMod val="65000"/>
                  <a:lumOff val="35000"/>
                </a:schemeClr>
              </a:solidFill>
              <a:latin typeface="+mn-ea"/>
              <a:sym typeface="+mn-ea"/>
            </a:endParaRPr>
          </a:p>
        </p:txBody>
      </p:sp>
      <p:sp>
        <p:nvSpPr>
          <p:cNvPr id="1049388" name="标题"/>
          <p:cNvSpPr txBox="1"/>
          <p:nvPr>
            <p:custDataLst>
              <p:tags r:id="rId7"/>
            </p:custDataLst>
          </p:nvPr>
        </p:nvSpPr>
        <p:spPr>
          <a:xfrm>
            <a:off x="3236742" y="1562790"/>
            <a:ext cx="5802070" cy="429467"/>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spc="300">
                <a:gradFill>
                  <a:gsLst>
                    <a:gs pos="0">
                      <a:schemeClr val="accent1">
                        <a:lumMod val="5000"/>
                        <a:lumOff val="95000"/>
                      </a:schemeClr>
                    </a:gs>
                    <a:gs pos="0">
                      <a:schemeClr val="accent1">
                        <a:lumMod val="5000"/>
                        <a:lumOff val="95000"/>
                      </a:schemeClr>
                    </a:gs>
                    <a:gs pos="100000">
                      <a:schemeClr val="accent1"/>
                    </a:gs>
                  </a:gsLst>
                  <a:lin ang="5400000" scaled="0"/>
                </a:gradFill>
                <a:latin typeface="+mj-ea"/>
                <a:ea typeface="+mj-ea"/>
              </a:rPr>
              <a:t>单击此处添加标题</a:t>
            </a:r>
            <a:endParaRPr lang="zh-CN" altLang="en-US" sz="2200" b="1" spc="300">
              <a:gradFill>
                <a:gsLst>
                  <a:gs pos="0">
                    <a:schemeClr val="accent1">
                      <a:lumMod val="5000"/>
                      <a:lumOff val="95000"/>
                    </a:schemeClr>
                  </a:gs>
                  <a:gs pos="0">
                    <a:schemeClr val="accent1">
                      <a:lumMod val="5000"/>
                      <a:lumOff val="95000"/>
                    </a:schemeClr>
                  </a:gs>
                  <a:gs pos="100000">
                    <a:schemeClr val="accent1"/>
                  </a:gs>
                </a:gsLst>
                <a:lin ang="5400000" scaled="0"/>
              </a:gradFill>
              <a:latin typeface="+mj-ea"/>
              <a:ea typeface="+mj-ea"/>
            </a:endParaRPr>
          </a:p>
        </p:txBody>
      </p:sp>
      <p:sp>
        <p:nvSpPr>
          <p:cNvPr id="1049390" name="正文"/>
          <p:cNvSpPr txBox="1"/>
          <p:nvPr>
            <p:custDataLst>
              <p:tags r:id="rId8"/>
            </p:custDataLst>
          </p:nvPr>
        </p:nvSpPr>
        <p:spPr>
          <a:xfrm>
            <a:off x="3240530" y="3245144"/>
            <a:ext cx="5802070" cy="64420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400" spc="150">
                <a:solidFill>
                  <a:schemeClr val="tx1">
                    <a:lumMod val="65000"/>
                    <a:lumOff val="35000"/>
                  </a:schemeClr>
                </a:solidFill>
                <a:latin typeface="+mn-ea"/>
                <a:sym typeface="+mn-ea"/>
              </a:rPr>
              <a:t>实践方法：与供应商建立长期合作关系，推动供应商实施环保措施；采用环保包装和运输方式；优先选择可再生、可回收的产品</a:t>
            </a:r>
            <a:endParaRPr lang="zh-CN" altLang="en-US" sz="1400" spc="150">
              <a:solidFill>
                <a:schemeClr val="tx1">
                  <a:lumMod val="65000"/>
                  <a:lumOff val="35000"/>
                </a:schemeClr>
              </a:solidFill>
              <a:latin typeface="+mn-ea"/>
              <a:sym typeface="+mn-ea"/>
            </a:endParaRPr>
          </a:p>
        </p:txBody>
      </p:sp>
      <p:sp>
        <p:nvSpPr>
          <p:cNvPr id="1049392" name="标题"/>
          <p:cNvSpPr txBox="1"/>
          <p:nvPr>
            <p:custDataLst>
              <p:tags r:id="rId9"/>
            </p:custDataLst>
          </p:nvPr>
        </p:nvSpPr>
        <p:spPr>
          <a:xfrm>
            <a:off x="3240530" y="2779261"/>
            <a:ext cx="5802070" cy="429467"/>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200" b="1" spc="300">
                <a:gradFill>
                  <a:gsLst>
                    <a:gs pos="0">
                      <a:schemeClr val="accent1">
                        <a:lumMod val="5000"/>
                        <a:lumOff val="95000"/>
                      </a:schemeClr>
                    </a:gs>
                    <a:gs pos="0">
                      <a:schemeClr val="accent1">
                        <a:lumMod val="5000"/>
                        <a:lumOff val="95000"/>
                      </a:schemeClr>
                    </a:gs>
                    <a:gs pos="100000">
                      <a:schemeClr val="accent1"/>
                    </a:gs>
                  </a:gsLst>
                  <a:lin ang="5400000" scaled="0"/>
                </a:gradFill>
                <a:latin typeface="+mj-ea"/>
                <a:ea typeface="+mj-ea"/>
              </a:rPr>
              <a:t>单击此处添加标题</a:t>
            </a:r>
            <a:endParaRPr lang="zh-CN" altLang="en-US" sz="2200" b="1" spc="300">
              <a:gradFill>
                <a:gsLst>
                  <a:gs pos="0">
                    <a:schemeClr val="accent1">
                      <a:lumMod val="5000"/>
                      <a:lumOff val="95000"/>
                    </a:schemeClr>
                  </a:gs>
                  <a:gs pos="0">
                    <a:schemeClr val="accent1">
                      <a:lumMod val="5000"/>
                      <a:lumOff val="95000"/>
                    </a:schemeClr>
                  </a:gs>
                  <a:gs pos="100000">
                    <a:schemeClr val="accent1"/>
                  </a:gs>
                </a:gsLst>
                <a:lin ang="5400000" scaled="0"/>
              </a:gradFill>
              <a:latin typeface="+mj-ea"/>
              <a:ea typeface="+mj-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1" name=""/>
        <p:cNvGrpSpPr/>
        <p:nvPr/>
      </p:nvGrpSpPr>
      <p:grpSpPr>
        <a:xfrm>
          <a:off x="0" y="0"/>
          <a:ext cx="0" cy="0"/>
        </a:xfrm>
      </p:grpSpPr>
      <p:sp>
        <p:nvSpPr>
          <p:cNvPr id="1049438" name="标题 2"/>
          <p:cNvSpPr>
            <a:spLocks noGrp="1"/>
          </p:cNvSpPr>
          <p:nvPr>
            <p:ph type="title" idx="2"/>
          </p:nvPr>
        </p:nvSpPr>
        <p:spPr/>
        <p:txBody>
          <a:bodyPr/>
          <a:lstStyle/>
          <a:p>
            <a:r>
              <a:rPr lang="zh-CN" altLang="en-US"/>
              <a:t>绿色生产</a:t>
            </a:r>
            <a:endParaRPr lang="zh-CN" altLang="en-US"/>
          </a:p>
        </p:txBody>
      </p:sp>
      <p:sp>
        <p:nvSpPr>
          <p:cNvPr id="1049440" name="圆角矩形 26"/>
          <p:cNvSpPr/>
          <p:nvPr>
            <p:custDataLst>
              <p:tags r:id="rId2"/>
            </p:custDataLst>
          </p:nvPr>
        </p:nvSpPr>
        <p:spPr>
          <a:xfrm>
            <a:off x="654755" y="194163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buClrTx/>
              <a:buSzTx/>
              <a:buFontTx/>
            </a:pPr>
            <a:endParaRPr lang="zh-CN" altLang="en-US">
              <a:latin typeface="+mn-ea"/>
              <a:sym typeface="+mn-ea"/>
            </a:endParaRPr>
          </a:p>
        </p:txBody>
      </p:sp>
      <p:sp>
        <p:nvSpPr>
          <p:cNvPr id="1049442" name="圆角矩形 28"/>
          <p:cNvSpPr/>
          <p:nvPr>
            <p:custDataLst>
              <p:tags r:id="rId3"/>
            </p:custDataLst>
          </p:nvPr>
        </p:nvSpPr>
        <p:spPr>
          <a:xfrm>
            <a:off x="657296" y="194163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buClrTx/>
              <a:buSzTx/>
              <a:buFontTx/>
            </a:pPr>
            <a:endParaRPr lang="zh-CN" altLang="en-US">
              <a:effectLst/>
              <a:latin typeface="+mn-ea"/>
              <a:sym typeface="+mn-ea"/>
            </a:endParaRPr>
          </a:p>
        </p:txBody>
      </p:sp>
      <p:sp>
        <p:nvSpPr>
          <p:cNvPr id="1049444" name="文本框 31"/>
          <p:cNvSpPr txBox="1"/>
          <p:nvPr>
            <p:custDataLst>
              <p:tags r:id="rId4"/>
            </p:custDataLst>
          </p:nvPr>
        </p:nvSpPr>
        <p:spPr>
          <a:xfrm>
            <a:off x="809734" y="236274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定义：在生产过程中采用环保、节能、资源循环利用的技术和设备，减少对环境的影响</a:t>
            </a:r>
            <a:endParaRPr lang="zh-CN" altLang="en-US" sz="2000" spc="200">
              <a:solidFill>
                <a:schemeClr val="tx1">
                  <a:lumMod val="85000"/>
                  <a:lumOff val="15000"/>
                </a:schemeClr>
              </a:solidFill>
              <a:latin typeface="+mn-ea"/>
              <a:sym typeface="+mn-ea"/>
            </a:endParaRPr>
          </a:p>
        </p:txBody>
      </p:sp>
      <p:sp>
        <p:nvSpPr>
          <p:cNvPr id="1049446" name="圆角矩形 29"/>
          <p:cNvSpPr/>
          <p:nvPr>
            <p:custDataLst>
              <p:tags r:id="rId5"/>
            </p:custDataLst>
          </p:nvPr>
        </p:nvSpPr>
        <p:spPr>
          <a:xfrm>
            <a:off x="3446915" y="194163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buClrTx/>
              <a:buSzTx/>
              <a:buFontTx/>
            </a:pPr>
            <a:endParaRPr lang="zh-CN" altLang="en-US">
              <a:latin typeface="+mn-ea"/>
              <a:sym typeface="+mn-ea"/>
            </a:endParaRPr>
          </a:p>
        </p:txBody>
      </p:sp>
      <p:sp>
        <p:nvSpPr>
          <p:cNvPr id="1049448" name="圆角矩形 32"/>
          <p:cNvSpPr/>
          <p:nvPr>
            <p:custDataLst>
              <p:tags r:id="rId6"/>
            </p:custDataLst>
          </p:nvPr>
        </p:nvSpPr>
        <p:spPr>
          <a:xfrm>
            <a:off x="3449456" y="194163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effectLst/>
              <a:latin typeface="+mn-ea"/>
            </a:endParaRPr>
          </a:p>
        </p:txBody>
      </p:sp>
      <p:sp>
        <p:nvSpPr>
          <p:cNvPr id="1049450" name="文本框 34"/>
          <p:cNvSpPr txBox="1"/>
          <p:nvPr>
            <p:custDataLst>
              <p:tags r:id="rId7"/>
            </p:custDataLst>
          </p:nvPr>
        </p:nvSpPr>
        <p:spPr>
          <a:xfrm>
            <a:off x="3604435" y="236274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实践案例：某企业采用太阳能、风能等可再生能源进行生产，减少碳排放；某企业采用循环水系统，减少水资源消耗</a:t>
            </a:r>
            <a:endParaRPr lang="zh-CN" altLang="en-US" sz="2000" spc="200">
              <a:solidFill>
                <a:schemeClr val="tx1">
                  <a:lumMod val="85000"/>
                  <a:lumOff val="15000"/>
                </a:schemeClr>
              </a:solidFill>
              <a:latin typeface="+mn-ea"/>
              <a:sym typeface="+mn-ea"/>
            </a:endParaRPr>
          </a:p>
        </p:txBody>
      </p:sp>
      <p:sp>
        <p:nvSpPr>
          <p:cNvPr id="1049452" name="圆角矩形 3"/>
          <p:cNvSpPr/>
          <p:nvPr>
            <p:custDataLst>
              <p:tags r:id="rId8"/>
            </p:custDataLst>
          </p:nvPr>
        </p:nvSpPr>
        <p:spPr>
          <a:xfrm>
            <a:off x="6239075" y="194163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buClrTx/>
              <a:buSzTx/>
              <a:buFontTx/>
            </a:pPr>
            <a:endParaRPr lang="zh-CN" altLang="en-US">
              <a:latin typeface="+mn-ea"/>
              <a:sym typeface="+mn-ea"/>
            </a:endParaRPr>
          </a:p>
        </p:txBody>
      </p:sp>
      <p:sp>
        <p:nvSpPr>
          <p:cNvPr id="1049454" name="圆角矩形 4"/>
          <p:cNvSpPr/>
          <p:nvPr>
            <p:custDataLst>
              <p:tags r:id="rId9"/>
            </p:custDataLst>
          </p:nvPr>
        </p:nvSpPr>
        <p:spPr>
          <a:xfrm>
            <a:off x="6241616" y="194163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effectLst/>
              <a:latin typeface="+mn-ea"/>
            </a:endParaRPr>
          </a:p>
        </p:txBody>
      </p:sp>
      <p:sp>
        <p:nvSpPr>
          <p:cNvPr id="1049456" name="文本框 5"/>
          <p:cNvSpPr txBox="1"/>
          <p:nvPr>
            <p:custDataLst>
              <p:tags r:id="rId10"/>
            </p:custDataLst>
          </p:nvPr>
        </p:nvSpPr>
        <p:spPr>
          <a:xfrm>
            <a:off x="6395959" y="236274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意义：提高资源利用效率，降低生产成本，增强企业竞争力；减少对环境的破坏，保护生态环境</a:t>
            </a:r>
            <a:endParaRPr lang="zh-CN" altLang="en-US" sz="2000" spc="200">
              <a:solidFill>
                <a:schemeClr val="tx1">
                  <a:lumMod val="85000"/>
                  <a:lumOff val="15000"/>
                </a:schemeClr>
              </a:solidFill>
              <a:latin typeface="+mn-ea"/>
              <a:sym typeface="+mn-ea"/>
            </a:endParaRPr>
          </a:p>
        </p:txBody>
      </p:sp>
      <p:sp>
        <p:nvSpPr>
          <p:cNvPr id="1049458" name="圆角矩形 8"/>
          <p:cNvSpPr/>
          <p:nvPr>
            <p:custDataLst>
              <p:tags r:id="rId11"/>
            </p:custDataLst>
          </p:nvPr>
        </p:nvSpPr>
        <p:spPr>
          <a:xfrm>
            <a:off x="9031235" y="194163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lvl="0" algn="ctr">
              <a:buClrTx/>
              <a:buSzTx/>
              <a:buFontTx/>
            </a:pPr>
            <a:endParaRPr lang="zh-CN" altLang="en-US">
              <a:latin typeface="+mn-ea"/>
              <a:sym typeface="+mn-ea"/>
            </a:endParaRPr>
          </a:p>
        </p:txBody>
      </p:sp>
      <p:sp>
        <p:nvSpPr>
          <p:cNvPr id="1049460" name="圆角矩形 9"/>
          <p:cNvSpPr/>
          <p:nvPr>
            <p:custDataLst>
              <p:tags r:id="rId12"/>
            </p:custDataLst>
          </p:nvPr>
        </p:nvSpPr>
        <p:spPr>
          <a:xfrm>
            <a:off x="9033776" y="194163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effectLst/>
              <a:latin typeface="+mn-ea"/>
            </a:endParaRPr>
          </a:p>
        </p:txBody>
      </p:sp>
      <p:sp>
        <p:nvSpPr>
          <p:cNvPr id="1049462" name="文本框 10"/>
          <p:cNvSpPr txBox="1"/>
          <p:nvPr>
            <p:custDataLst>
              <p:tags r:id="rId13"/>
            </p:custDataLst>
          </p:nvPr>
        </p:nvSpPr>
        <p:spPr>
          <a:xfrm>
            <a:off x="9188119" y="236274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未来发展：推广绿色生产技术，提高企业环保意识，促进可持续发展</a:t>
            </a:r>
            <a:endParaRPr lang="zh-CN" altLang="en-US" sz="2000" spc="20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9" name=""/>
        <p:cNvGrpSpPr/>
        <p:nvPr/>
      </p:nvGrpSpPr>
      <p:grpSpPr>
        <a:xfrm>
          <a:off x="0" y="0"/>
          <a:ext cx="0" cy="0"/>
        </a:xfrm>
      </p:grpSpPr>
      <p:sp>
        <p:nvSpPr>
          <p:cNvPr id="1049508" name="标题 2"/>
          <p:cNvSpPr>
            <a:spLocks noGrp="1"/>
          </p:cNvSpPr>
          <p:nvPr>
            <p:ph type="title" idx="2"/>
          </p:nvPr>
        </p:nvSpPr>
        <p:spPr/>
        <p:txBody>
          <a:bodyPr/>
          <a:lstStyle/>
          <a:p>
            <a:r>
              <a:rPr lang="zh-CN" altLang="en-US"/>
              <a:t>绿色物流</a:t>
            </a:r>
            <a:endParaRPr lang="zh-CN" altLang="en-US"/>
          </a:p>
        </p:txBody>
      </p:sp>
      <p:sp>
        <p:nvSpPr>
          <p:cNvPr id="1049510" name="对角圆角矩形 15"/>
          <p:cNvSpPr/>
          <p:nvPr>
            <p:custDataLst>
              <p:tags r:id="rId2"/>
            </p:custDataLst>
          </p:nvPr>
        </p:nvSpPr>
        <p:spPr>
          <a:xfrm>
            <a:off x="1545934" y="426620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12" name="对角圆角矩形 16"/>
          <p:cNvSpPr/>
          <p:nvPr>
            <p:custDataLst>
              <p:tags r:id="rId3"/>
            </p:custDataLst>
          </p:nvPr>
        </p:nvSpPr>
        <p:spPr>
          <a:xfrm>
            <a:off x="1545934" y="412558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14" name="直角三角形 17"/>
          <p:cNvSpPr/>
          <p:nvPr>
            <p:custDataLst>
              <p:tags r:id="rId4"/>
            </p:custDataLst>
          </p:nvPr>
        </p:nvSpPr>
        <p:spPr>
          <a:xfrm>
            <a:off x="2105195" y="412623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16" name="文本框 27"/>
          <p:cNvSpPr txBox="1"/>
          <p:nvPr>
            <p:custDataLst>
              <p:tags r:id="rId5"/>
            </p:custDataLst>
          </p:nvPr>
        </p:nvSpPr>
        <p:spPr>
          <a:xfrm>
            <a:off x="2141318" y="4277172"/>
            <a:ext cx="8300713" cy="760993"/>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绿色物流技术：应用物联网、大数据、人工智能等先进技术，提高物流效率，减少能源消耗和排放</a:t>
            </a:r>
            <a:endParaRPr lang="en-US" altLang="zh-CN">
              <a:solidFill>
                <a:schemeClr val="dk1">
                  <a:lumMod val="80000"/>
                  <a:lumOff val="20000"/>
                </a:schemeClr>
              </a:solidFill>
              <a:latin typeface="+mn-ea"/>
              <a:sym typeface="+mn-ea"/>
            </a:endParaRPr>
          </a:p>
        </p:txBody>
      </p:sp>
      <p:sp>
        <p:nvSpPr>
          <p:cNvPr id="1049518" name="对角圆角矩形 52"/>
          <p:cNvSpPr/>
          <p:nvPr>
            <p:custDataLst>
              <p:tags r:id="rId6"/>
            </p:custDataLst>
          </p:nvPr>
        </p:nvSpPr>
        <p:spPr>
          <a:xfrm>
            <a:off x="1545934" y="170405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20" name="对角圆角矩形 53"/>
          <p:cNvSpPr/>
          <p:nvPr>
            <p:custDataLst>
              <p:tags r:id="rId7"/>
            </p:custDataLst>
          </p:nvPr>
        </p:nvSpPr>
        <p:spPr>
          <a:xfrm>
            <a:off x="1545934" y="156279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22" name="直角三角形 54"/>
          <p:cNvSpPr/>
          <p:nvPr>
            <p:custDataLst>
              <p:tags r:id="rId8"/>
            </p:custDataLst>
          </p:nvPr>
        </p:nvSpPr>
        <p:spPr>
          <a:xfrm>
            <a:off x="2105195" y="156343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24" name="文本框 56"/>
          <p:cNvSpPr txBox="1"/>
          <p:nvPr>
            <p:custDataLst>
              <p:tags r:id="rId9"/>
            </p:custDataLst>
          </p:nvPr>
        </p:nvSpPr>
        <p:spPr>
          <a:xfrm>
            <a:off x="2141318" y="17072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定义：在物流过程中减少对环境的影响，实现资源节约和环境友好的物流方式</a:t>
            </a:r>
            <a:endParaRPr lang="zh-CN" altLang="en-US" sz="1600">
              <a:solidFill>
                <a:schemeClr val="dk1">
                  <a:lumMod val="80000"/>
                  <a:lumOff val="20000"/>
                </a:schemeClr>
              </a:solidFill>
              <a:latin typeface="+mn-ea"/>
              <a:sym typeface="+mn-ea"/>
            </a:endParaRPr>
          </a:p>
        </p:txBody>
      </p:sp>
      <p:sp>
        <p:nvSpPr>
          <p:cNvPr id="1049526" name="对角圆角矩形 5"/>
          <p:cNvSpPr/>
          <p:nvPr>
            <p:custDataLst>
              <p:tags r:id="rId10"/>
            </p:custDataLst>
          </p:nvPr>
        </p:nvSpPr>
        <p:spPr>
          <a:xfrm>
            <a:off x="1545934" y="2985131"/>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28" name="对角圆角矩形 6"/>
          <p:cNvSpPr/>
          <p:nvPr>
            <p:custDataLst>
              <p:tags r:id="rId11"/>
            </p:custDataLst>
          </p:nvPr>
        </p:nvSpPr>
        <p:spPr>
          <a:xfrm>
            <a:off x="1545934" y="284386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30" name="直角三角形 7"/>
          <p:cNvSpPr/>
          <p:nvPr>
            <p:custDataLst>
              <p:tags r:id="rId12"/>
            </p:custDataLst>
          </p:nvPr>
        </p:nvSpPr>
        <p:spPr>
          <a:xfrm>
            <a:off x="2105195" y="284515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32" name="文本框 8"/>
          <p:cNvSpPr txBox="1"/>
          <p:nvPr>
            <p:custDataLst>
              <p:tags r:id="rId13"/>
            </p:custDataLst>
          </p:nvPr>
        </p:nvSpPr>
        <p:spPr>
          <a:xfrm>
            <a:off x="2141318" y="299609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实践措施：采用环保包装材料、提高运输效率、优化仓储布局等</a:t>
            </a:r>
            <a:endParaRPr lang="zh-CN" altLang="en-US" sz="1600">
              <a:solidFill>
                <a:schemeClr val="dk1">
                  <a:lumMod val="80000"/>
                  <a:lumOff val="20000"/>
                </a:schemeClr>
              </a:solidFill>
              <a:latin typeface="+mn-ea"/>
              <a:sym typeface="+mn-ea"/>
            </a:endParaRPr>
          </a:p>
        </p:txBody>
      </p:sp>
      <p:sp>
        <p:nvSpPr>
          <p:cNvPr id="1049534" name="对角圆角矩形 9"/>
          <p:cNvSpPr/>
          <p:nvPr>
            <p:custDataLst>
              <p:tags r:id="rId14"/>
            </p:custDataLst>
          </p:nvPr>
        </p:nvSpPr>
        <p:spPr>
          <a:xfrm>
            <a:off x="1545934" y="554792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36" name="对角圆角矩形 10"/>
          <p:cNvSpPr/>
          <p:nvPr>
            <p:custDataLst>
              <p:tags r:id="rId15"/>
            </p:custDataLst>
          </p:nvPr>
        </p:nvSpPr>
        <p:spPr>
          <a:xfrm>
            <a:off x="1545934" y="540666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38" name="直角三角形 11"/>
          <p:cNvSpPr/>
          <p:nvPr>
            <p:custDataLst>
              <p:tags r:id="rId16"/>
            </p:custDataLst>
          </p:nvPr>
        </p:nvSpPr>
        <p:spPr>
          <a:xfrm>
            <a:off x="2105195" y="540730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540" name="文本框 12"/>
          <p:cNvSpPr txBox="1"/>
          <p:nvPr>
            <p:custDataLst>
              <p:tags r:id="rId17"/>
            </p:custDataLst>
          </p:nvPr>
        </p:nvSpPr>
        <p:spPr>
          <a:xfrm>
            <a:off x="2141318" y="5558247"/>
            <a:ext cx="8300713" cy="760993"/>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绿色物流与供应链可持续发展的关系：绿色物流是供应链可持续发展的重要组成部分，有助于降低成本、提高企业竞争力，同时促进环境保护和社会可持续发展</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7" name=""/>
        <p:cNvGrpSpPr/>
        <p:nvPr/>
      </p:nvGrpSpPr>
      <p:grpSpPr>
        <a:xfrm>
          <a:off x="0" y="0"/>
          <a:ext cx="0" cy="0"/>
        </a:xfrm>
      </p:grpSpPr>
      <p:sp>
        <p:nvSpPr>
          <p:cNvPr id="1049586" name="标题 2"/>
          <p:cNvSpPr>
            <a:spLocks noGrp="1"/>
          </p:cNvSpPr>
          <p:nvPr>
            <p:ph type="title" idx="2"/>
          </p:nvPr>
        </p:nvSpPr>
        <p:spPr/>
        <p:txBody>
          <a:bodyPr/>
          <a:lstStyle/>
          <a:p>
            <a:r>
              <a:rPr lang="zh-CN" altLang="en-US"/>
              <a:t>绿色回收</a:t>
            </a:r>
            <a:endParaRPr lang="zh-CN" altLang="en-US"/>
          </a:p>
        </p:txBody>
      </p:sp>
      <p:sp>
        <p:nvSpPr>
          <p:cNvPr id="1049588" name="五边形 30"/>
          <p:cNvSpPr/>
          <p:nvPr>
            <p:custDataLst>
              <p:tags r:id="rId2"/>
            </p:custDataLst>
          </p:nvPr>
        </p:nvSpPr>
        <p:spPr>
          <a:xfrm>
            <a:off x="654755" y="336559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90" name="燕尾形 36"/>
          <p:cNvSpPr/>
          <p:nvPr>
            <p:custDataLst>
              <p:tags r:id="rId3"/>
            </p:custDataLst>
          </p:nvPr>
        </p:nvSpPr>
        <p:spPr>
          <a:xfrm>
            <a:off x="3266847" y="336559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92" name="燕尾形 37"/>
          <p:cNvSpPr/>
          <p:nvPr>
            <p:custDataLst>
              <p:tags r:id="rId4"/>
            </p:custDataLst>
          </p:nvPr>
        </p:nvSpPr>
        <p:spPr>
          <a:xfrm>
            <a:off x="8491031" y="336559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94" name="燕尾形 38"/>
          <p:cNvSpPr/>
          <p:nvPr>
            <p:custDataLst>
              <p:tags r:id="rId5"/>
            </p:custDataLst>
          </p:nvPr>
        </p:nvSpPr>
        <p:spPr>
          <a:xfrm>
            <a:off x="5878939" y="336559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596" name="文本框 3"/>
          <p:cNvSpPr txBox="1"/>
          <p:nvPr>
            <p:custDataLst>
              <p:tags r:id="rId6"/>
            </p:custDataLst>
          </p:nvPr>
        </p:nvSpPr>
        <p:spPr>
          <a:xfrm>
            <a:off x="3206039" y="479942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实践方式：建立回收体系，鼓励消费者参与回收，提高回收率</a:t>
            </a:r>
            <a:endParaRPr lang="zh-CN" altLang="en-US" sz="1400" spc="150">
              <a:solidFill>
                <a:schemeClr val="tx1"/>
              </a:solidFill>
              <a:effectLst/>
              <a:latin typeface="+mn-ea"/>
              <a:sym typeface="+mn-ea"/>
            </a:endParaRPr>
          </a:p>
        </p:txBody>
      </p:sp>
      <p:sp>
        <p:nvSpPr>
          <p:cNvPr id="1049598" name="文本框 6"/>
          <p:cNvSpPr txBox="1"/>
          <p:nvPr>
            <p:custDataLst>
              <p:tags r:id="rId7"/>
            </p:custDataLst>
          </p:nvPr>
        </p:nvSpPr>
        <p:spPr>
          <a:xfrm>
            <a:off x="654755" y="171233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定义：将废旧物品回收再利用，减少资源浪费和环境污染</a:t>
            </a:r>
            <a:endParaRPr lang="zh-CN" altLang="en-US" sz="1400" spc="150">
              <a:solidFill>
                <a:schemeClr val="tx1"/>
              </a:solidFill>
              <a:effectLst/>
              <a:latin typeface="+mn-ea"/>
              <a:sym typeface="+mn-ea"/>
            </a:endParaRPr>
          </a:p>
        </p:txBody>
      </p:sp>
      <p:sp>
        <p:nvSpPr>
          <p:cNvPr id="1049600" name="文本框 7"/>
          <p:cNvSpPr txBox="1"/>
          <p:nvPr>
            <p:custDataLst>
              <p:tags r:id="rId8"/>
            </p:custDataLst>
          </p:nvPr>
        </p:nvSpPr>
        <p:spPr>
          <a:xfrm>
            <a:off x="5877177" y="171233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供应链中的角色：与供应商合作，推动绿色回收在供应链中的实施</a:t>
            </a:r>
            <a:endParaRPr lang="zh-CN" altLang="en-US" sz="1400" spc="150">
              <a:solidFill>
                <a:schemeClr val="tx1"/>
              </a:solidFill>
              <a:effectLst/>
              <a:latin typeface="+mn-ea"/>
              <a:sym typeface="+mn-ea"/>
            </a:endParaRPr>
          </a:p>
        </p:txBody>
      </p:sp>
      <p:sp>
        <p:nvSpPr>
          <p:cNvPr id="1049602" name="文本框 8"/>
          <p:cNvSpPr txBox="1"/>
          <p:nvPr>
            <p:custDataLst>
              <p:tags r:id="rId9"/>
            </p:custDataLst>
          </p:nvPr>
        </p:nvSpPr>
        <p:spPr>
          <a:xfrm>
            <a:off x="8488387" y="479942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未来展望：随着环保意识的提高，绿色回收将成为供应链可持续发展的重要方向</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175" name=""/>
        <p:cNvGrpSpPr/>
        <p:nvPr/>
      </p:nvGrpSpPr>
      <p:grpSpPr>
        <a:xfrm>
          <a:off x="0" y="0"/>
          <a:ext cx="0" cy="0"/>
        </a:xfrm>
      </p:grpSpPr>
      <p:sp>
        <p:nvSpPr>
          <p:cNvPr id="1049648" name="文本占位符 2"/>
          <p:cNvSpPr>
            <a:spLocks noGrp="1"/>
          </p:cNvSpPr>
          <p:nvPr>
            <p:ph type="body" idx="2"/>
            <p:custDataLst>
              <p:tags r:id="rId2"/>
            </p:custDataLst>
          </p:nvPr>
        </p:nvSpPr>
        <p:spPr/>
        <p:txBody>
          <a:bodyPr/>
          <a:lstStyle/>
          <a:p>
            <a:r>
              <a:rPr lang="zh-CN" altLang="en-US"/>
              <a:t>PART FOUR</a:t>
            </a:r>
            <a:endParaRPr lang="zh-CN" altLang="en-US"/>
          </a:p>
        </p:txBody>
      </p:sp>
      <p:sp>
        <p:nvSpPr>
          <p:cNvPr id="1049650" name="标题 4"/>
          <p:cNvSpPr>
            <a:spLocks noGrp="1"/>
          </p:cNvSpPr>
          <p:nvPr>
            <p:ph type="title" idx="1"/>
            <p:custDataLst>
              <p:tags r:id="rId3"/>
            </p:custDataLst>
          </p:nvPr>
        </p:nvSpPr>
        <p:spPr/>
        <p:txBody>
          <a:bodyPr/>
          <a:lstStyle/>
          <a:p>
            <a:r>
              <a:rPr lang="zh-CN" altLang="en-US"/>
              <a:t>供应链可持续发展的评价指标</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5" name=""/>
        <p:cNvGrpSpPr/>
        <p:nvPr/>
      </p:nvGrpSpPr>
      <p:grpSpPr>
        <a:xfrm>
          <a:off x="0" y="0"/>
          <a:ext cx="0" cy="0"/>
        </a:xfrm>
      </p:grpSpPr>
      <p:sp>
        <p:nvSpPr>
          <p:cNvPr id="1049752" name="标题 2"/>
          <p:cNvSpPr>
            <a:spLocks noGrp="1"/>
          </p:cNvSpPr>
          <p:nvPr>
            <p:ph type="title" idx="2"/>
          </p:nvPr>
        </p:nvSpPr>
        <p:spPr/>
        <p:txBody>
          <a:bodyPr/>
          <a:lstStyle/>
          <a:p>
            <a:r>
              <a:rPr lang="zh-CN" altLang="en-US"/>
              <a:t>环境指标</a:t>
            </a:r>
            <a:endParaRPr lang="zh-CN" altLang="en-US"/>
          </a:p>
        </p:txBody>
      </p:sp>
      <p:sp>
        <p:nvSpPr>
          <p:cNvPr id="1049754" name="椭圆 262"/>
          <p:cNvSpPr/>
          <p:nvPr>
            <p:custDataLst>
              <p:tags r:id="rId2"/>
            </p:custDataLst>
          </p:nvPr>
        </p:nvSpPr>
        <p:spPr>
          <a:xfrm>
            <a:off x="2460516" y="419466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56" name="椭圆 263"/>
          <p:cNvSpPr/>
          <p:nvPr>
            <p:custDataLst>
              <p:tags r:id="rId3"/>
            </p:custDataLst>
          </p:nvPr>
        </p:nvSpPr>
        <p:spPr>
          <a:xfrm>
            <a:off x="3312747" y="427504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58" name="椭圆 264"/>
          <p:cNvSpPr/>
          <p:nvPr>
            <p:custDataLst>
              <p:tags r:id="rId4"/>
            </p:custDataLst>
          </p:nvPr>
        </p:nvSpPr>
        <p:spPr>
          <a:xfrm>
            <a:off x="4110733" y="451163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60" name="椭圆 265"/>
          <p:cNvSpPr/>
          <p:nvPr>
            <p:custDataLst>
              <p:tags r:id="rId5"/>
            </p:custDataLst>
          </p:nvPr>
        </p:nvSpPr>
        <p:spPr>
          <a:xfrm>
            <a:off x="4785197" y="471161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62" name="椭圆 266"/>
          <p:cNvSpPr/>
          <p:nvPr>
            <p:custDataLst>
              <p:tags r:id="rId6"/>
            </p:custDataLst>
          </p:nvPr>
        </p:nvSpPr>
        <p:spPr>
          <a:xfrm>
            <a:off x="5476654" y="491618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29" name="直接连接符 267"/>
          <p:cNvCxnSpPr/>
          <p:nvPr>
            <p:custDataLst>
              <p:tags r:id="rId7"/>
            </p:custDataLst>
          </p:nvPr>
        </p:nvCxnSpPr>
        <p:spPr>
          <a:xfrm flipH="1">
            <a:off x="2916042" y="484167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64" name="椭圆 268"/>
          <p:cNvSpPr/>
          <p:nvPr>
            <p:custDataLst>
              <p:tags r:id="rId8"/>
            </p:custDataLst>
          </p:nvPr>
        </p:nvSpPr>
        <p:spPr>
          <a:xfrm flipV="1">
            <a:off x="2824544" y="465541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66" name="椭圆 269"/>
          <p:cNvSpPr/>
          <p:nvPr>
            <p:custDataLst>
              <p:tags r:id="rId9"/>
            </p:custDataLst>
          </p:nvPr>
        </p:nvSpPr>
        <p:spPr>
          <a:xfrm flipV="1">
            <a:off x="2866372" y="469789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68" name="椭圆 270"/>
          <p:cNvSpPr/>
          <p:nvPr>
            <p:custDataLst>
              <p:tags r:id="rId10"/>
            </p:custDataLst>
          </p:nvPr>
        </p:nvSpPr>
        <p:spPr>
          <a:xfrm flipV="1">
            <a:off x="7833359" y="3841089"/>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1" name="直接连接符 271"/>
          <p:cNvCxnSpPr/>
          <p:nvPr>
            <p:custDataLst>
              <p:tags r:id="rId11"/>
            </p:custDataLst>
          </p:nvPr>
        </p:nvCxnSpPr>
        <p:spPr>
          <a:xfrm flipH="1">
            <a:off x="7886297" y="395611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70" name="椭圆 272"/>
          <p:cNvSpPr/>
          <p:nvPr>
            <p:custDataLst>
              <p:tags r:id="rId12"/>
            </p:custDataLst>
          </p:nvPr>
        </p:nvSpPr>
        <p:spPr>
          <a:xfrm flipV="1">
            <a:off x="4056488" y="371560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3" name="直接连接符 273"/>
          <p:cNvCxnSpPr/>
          <p:nvPr>
            <p:custDataLst>
              <p:tags r:id="rId13"/>
            </p:custDataLst>
          </p:nvPr>
        </p:nvCxnSpPr>
        <p:spPr>
          <a:xfrm flipH="1">
            <a:off x="4249286" y="413518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177194" y="382279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72" name="椭圆 275"/>
          <p:cNvSpPr/>
          <p:nvPr>
            <p:custDataLst>
              <p:tags r:id="rId15"/>
            </p:custDataLst>
          </p:nvPr>
        </p:nvSpPr>
        <p:spPr>
          <a:xfrm flipV="1">
            <a:off x="7085697" y="363652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74" name="椭圆 276"/>
          <p:cNvSpPr/>
          <p:nvPr>
            <p:custDataLst>
              <p:tags r:id="rId16"/>
            </p:custDataLst>
          </p:nvPr>
        </p:nvSpPr>
        <p:spPr>
          <a:xfrm flipV="1">
            <a:off x="7127524" y="367900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776" name="椭圆 277"/>
          <p:cNvSpPr/>
          <p:nvPr>
            <p:custDataLst>
              <p:tags r:id="rId17"/>
            </p:custDataLst>
          </p:nvPr>
        </p:nvSpPr>
        <p:spPr>
          <a:xfrm flipV="1">
            <a:off x="3804871" y="449725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8"/>
          <p:cNvCxnSpPr/>
          <p:nvPr>
            <p:custDataLst>
              <p:tags r:id="rId18"/>
            </p:custDataLst>
          </p:nvPr>
        </p:nvCxnSpPr>
        <p:spPr>
          <a:xfrm flipH="1">
            <a:off x="3857809" y="461228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78" name="椭圆 279"/>
          <p:cNvSpPr/>
          <p:nvPr>
            <p:custDataLst>
              <p:tags r:id="rId19"/>
            </p:custDataLst>
          </p:nvPr>
        </p:nvSpPr>
        <p:spPr>
          <a:xfrm flipV="1">
            <a:off x="8575793" y="473318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80"/>
          <p:cNvCxnSpPr/>
          <p:nvPr>
            <p:custDataLst>
              <p:tags r:id="rId20"/>
            </p:custDataLst>
          </p:nvPr>
        </p:nvCxnSpPr>
        <p:spPr>
          <a:xfrm flipH="1">
            <a:off x="8706503" y="5025977"/>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80" name="椭圆 281"/>
          <p:cNvSpPr/>
          <p:nvPr>
            <p:custDataLst>
              <p:tags r:id="rId21"/>
            </p:custDataLst>
          </p:nvPr>
        </p:nvSpPr>
        <p:spPr>
          <a:xfrm flipV="1">
            <a:off x="4995641" y="504493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82"/>
          <p:cNvCxnSpPr/>
          <p:nvPr>
            <p:custDataLst>
              <p:tags r:id="rId22"/>
            </p:custDataLst>
          </p:nvPr>
        </p:nvCxnSpPr>
        <p:spPr>
          <a:xfrm flipH="1">
            <a:off x="5156414" y="542399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782" name="图形 15"/>
          <p:cNvSpPr/>
          <p:nvPr>
            <p:custDataLst>
              <p:tags r:id="rId23"/>
            </p:custDataLst>
          </p:nvPr>
        </p:nvSpPr>
        <p:spPr>
          <a:xfrm>
            <a:off x="5062957" y="511486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84" name="图形 19"/>
          <p:cNvSpPr/>
          <p:nvPr>
            <p:custDataLst>
              <p:tags r:id="rId24"/>
            </p:custDataLst>
          </p:nvPr>
        </p:nvSpPr>
        <p:spPr>
          <a:xfrm>
            <a:off x="8643763" y="480703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86" name="图形 27"/>
          <p:cNvSpPr/>
          <p:nvPr>
            <p:custDataLst>
              <p:tags r:id="rId25"/>
            </p:custDataLst>
          </p:nvPr>
        </p:nvSpPr>
        <p:spPr>
          <a:xfrm>
            <a:off x="4159749" y="383978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88" name="任意多边形: 形状 286"/>
          <p:cNvSpPr/>
          <p:nvPr>
            <p:custDataLst>
              <p:tags r:id="rId26"/>
            </p:custDataLst>
          </p:nvPr>
        </p:nvSpPr>
        <p:spPr>
          <a:xfrm>
            <a:off x="5467505" y="378880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790" name="正文"/>
          <p:cNvSpPr txBox="1"/>
          <p:nvPr>
            <p:custDataLst>
              <p:tags r:id="rId27"/>
            </p:custDataLst>
          </p:nvPr>
        </p:nvSpPr>
        <p:spPr>
          <a:xfrm>
            <a:off x="654755" y="386135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能源消耗量：评估供应链在生产过程中的能源消耗情况</a:t>
            </a:r>
            <a:endParaRPr lang="zh-CN" altLang="en-US" sz="1200" spc="150">
              <a:solidFill>
                <a:schemeClr val="tx1">
                  <a:lumMod val="65000"/>
                  <a:lumOff val="35000"/>
                </a:schemeClr>
              </a:solidFill>
              <a:latin typeface="+mn-ea"/>
              <a:sym typeface="+mn-ea"/>
            </a:endParaRPr>
          </a:p>
        </p:txBody>
      </p:sp>
      <p:sp>
        <p:nvSpPr>
          <p:cNvPr id="1049792" name="正文"/>
          <p:cNvSpPr txBox="1"/>
          <p:nvPr>
            <p:custDataLst>
              <p:tags r:id="rId28"/>
            </p:custDataLst>
          </p:nvPr>
        </p:nvSpPr>
        <p:spPr>
          <a:xfrm>
            <a:off x="9465930" y="386135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废弃物产生量：衡量供应链在生产过程中产生的废弃物数量</a:t>
            </a:r>
            <a:endParaRPr lang="zh-CN" altLang="en-US" sz="1200" spc="150">
              <a:solidFill>
                <a:schemeClr val="tx1">
                  <a:lumMod val="65000"/>
                  <a:lumOff val="35000"/>
                </a:schemeClr>
              </a:solidFill>
              <a:latin typeface="+mn-ea"/>
              <a:sym typeface="+mn-ea"/>
            </a:endParaRPr>
          </a:p>
        </p:txBody>
      </p:sp>
      <p:sp>
        <p:nvSpPr>
          <p:cNvPr id="1049794" name="正文"/>
          <p:cNvSpPr txBox="1"/>
          <p:nvPr>
            <p:custDataLst>
              <p:tags r:id="rId29"/>
            </p:custDataLst>
          </p:nvPr>
        </p:nvSpPr>
        <p:spPr>
          <a:xfrm>
            <a:off x="7109878" y="173796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资源消耗量：评估供应链在生产过程中对原材料、水资源等的消耗情况</a:t>
            </a:r>
            <a:endParaRPr lang="zh-CN" altLang="en-US" sz="1200" spc="150">
              <a:solidFill>
                <a:schemeClr val="tx1">
                  <a:lumMod val="65000"/>
                  <a:lumOff val="35000"/>
                </a:schemeClr>
              </a:solidFill>
              <a:latin typeface="+mn-ea"/>
              <a:sym typeface="+mn-ea"/>
            </a:endParaRPr>
          </a:p>
        </p:txBody>
      </p:sp>
      <p:sp>
        <p:nvSpPr>
          <p:cNvPr id="1049796" name="正文"/>
          <p:cNvSpPr txBox="1"/>
          <p:nvPr>
            <p:custDataLst>
              <p:tags r:id="rId30"/>
            </p:custDataLst>
          </p:nvPr>
        </p:nvSpPr>
        <p:spPr>
          <a:xfrm>
            <a:off x="3010806" y="173796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碳排放量：衡量供应链在运输、仓储等环节的碳排放水平</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https://d.book118.com/126112114013010034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3*e*1"/>
  <p:tag name="KSO_WM_UNIT_INDEX" val="1"/>
  <p:tag name="KSO_WM_UNIT_LAYERLEVEL" val="1"/>
  <p:tag name="KSO_WM_UNIT_NOCLEAR" val="0"/>
  <p:tag name="KSO_WM_UNIT_PRESET_TEXT" val="PART ONE"/>
  <p:tag name="KSO_WM_UNIT_TYPE" val="e"/>
  <p:tag name="KSO_WM_UNIT_VALUE" val="6"/>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9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9.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_0**"/>
  <p:tag name="KSO_WM_UNIT_LAYERLEVEL" val="1"/>
</p:tagLst>
</file>

<file path=ppt/tags/tag110.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_0**"/>
  <p:tag name="KSO_WM_UNIT_LAYERLEVEL" val="1"/>
</p:tagLst>
</file>

<file path=ppt/tags/tag11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9"/>
</p:tagLst>
</file>

<file path=ppt/tags/tag11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13.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14.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115.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16.xml><?xml version="1.0" encoding="utf-8"?>
<p:tagLst xmlns:p="http://schemas.openxmlformats.org/presentationml/2006/main">
  <p:tag name="KSO_WM_BEAUTIFY_FLAG" val="#wm#"/>
  <p:tag name="KSO_WM_SLIDE_CONTENT_AREA" val="{&quot;left&quot;:&quot;59.15&quot;,&quot;top&quot;:&quot;78.05&quot;,&quot;width&quot;:&quot;530.55&quot;,&quot;height&quot;:&quot;334.2&quot;}"/>
  <p:tag name="KSO_WM_SLIDE_ID" val="custom20230291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9"/>
</p:tagLst>
</file>

<file path=ppt/tags/tag11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1_1"/>
  <p:tag name="KSO_WM_UNIT_INDEX" val="1_1_1"/>
  <p:tag name="KSO_WM_UNIT_LAYERLEVEL" val="1_1_1"/>
  <p:tag name="KSO_WM_UNIT_PRESET_TEXT" val="PART One"/>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2_1"/>
  <p:tag name="KSO_WM_UNIT_INDEX" val="1_2_1"/>
  <p:tag name="KSO_WM_UNIT_LAYERLEVEL" val="1_1_1"/>
  <p:tag name="KSO_WM_UNIT_PRESET_TEXT" val="PART Two"/>
  <p:tag name="KSO_WM_UNIT_SUBTYPE" val="d"/>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3_1"/>
  <p:tag name="KSO_WM_UNIT_INDEX" val="1_3_1"/>
  <p:tag name="KSO_WM_UNIT_LAYERLEVEL" val="1_1_1"/>
  <p:tag name="KSO_WM_UNIT_PRESET_TEXT" val="PART Three"/>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4_1"/>
  <p:tag name="KSO_WM_UNIT_INDEX" val="1_4_1"/>
  <p:tag name="KSO_WM_UNIT_LAYERLEVEL" val="1_1_1"/>
  <p:tag name="KSO_WM_UNIT_PRESET_TEXT" val="PART Four"/>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5_1"/>
  <p:tag name="KSO_WM_UNIT_INDEX" val="1_5_1"/>
  <p:tag name="KSO_WM_UNIT_LAYERLEVEL" val="1_1_1"/>
  <p:tag name="KSO_WM_UNIT_PRESET_TEXT" val="PART Five"/>
  <p:tag name="KSO_WM_UNIT_SUBTYPE" val="d"/>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6_1"/>
  <p:tag name="KSO_WM_UNIT_INDEX" val="1_6_1"/>
  <p:tag name="KSO_WM_UNIT_LAYERLEVEL" val="1_1_1"/>
  <p:tag name="KSO_WM_UNIT_PRESET_TEXT" val="PART Six"/>
  <p:tag name="KSO_WM_UNIT_SUBTYPE" val="d"/>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30.xml><?xml version="1.0" encoding="utf-8"?>
<p:tagLst xmlns:p="http://schemas.openxmlformats.org/presentationml/2006/main">
  <p:tag name="KSO_WM_BEAUTIFY_FLAG" val="#wm#"/>
  <p:tag name="KSO_WM_DIAGRAM_GROUP_CODE" val="l1-1"/>
  <p:tag name="KSO_WM_SLIDE_DIAGTYPE" val="l"/>
  <p:tag name="KSO_WM_SLIDE_ID" val="custom20230291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ONE"/>
  <p:tag name="KSO_WM_UNIT_TYPE" val="e"/>
  <p:tag name="KSO_WM_UNIT_VALUE" val="6"/>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3.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TWO"/>
  <p:tag name="KSO_WM_UNIT_TYPE" val="e"/>
  <p:tag name="KSO_WM_UNIT_VALUE" val="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6.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65.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THREE"/>
  <p:tag name="KSO_WM_UNIT_TYPE" val="e"/>
  <p:tag name="KSO_WM_UNIT_VALUE" val="6"/>
</p:tagLst>
</file>

<file path=ppt/tags/tag166.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67.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68031496062986,&quot;width&quot;:459.5500787401575}"/>
  <p:tag name="KSO_WM_TAG_VERSION" val="3.0"/>
  <p:tag name="KSO_WM_TEMPLATE_CATEGORY" val="diagram"/>
  <p:tag name="KSO_WM_TEMPLATE_INDEX" val="20231687"/>
  <p:tag name="KSO_WM_UNIT_COMPATIBLE" val="0"/>
  <p:tag name="KSO_WM_UNIT_DIAGRAM_ISNUMVISUAL" val="0"/>
  <p:tag name="KSO_WM_UNIT_DIAGRAM_ISREFERUNIT" val="0"/>
  <p:tag name="KSO_WM_UNIT_HIGHLIGHT" val="0"/>
  <p:tag name="KSO_WM_UNIT_ID" val="diagram20231687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949999988079071,&quot;colorType&quot;:1,&quot;foreColorIndex&quot;:5,&quot;pos&quot;:0,&quot;transparency&quot;:0},{&quot;brightness&quot;:0.949999988079071,&quot;colorType&quot;:1,&quot;foreColorIndex&quot;:5,&quot;pos&quot;:0,&quot;transparency&quot;:0},{&quot;brightness&quot;:0.4000000059604645,&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68031496062986,&quot;width&quot;:459.5500787401575}"/>
  <p:tag name="KSO_WM_TAG_VERSION" val="3.0"/>
  <p:tag name="KSO_WM_TEMPLATE_CATEGORY" val="diagram"/>
  <p:tag name="KSO_WM_TEMPLATE_INDEX" val="20231687"/>
  <p:tag name="KSO_WM_UNIT_COMPATIBLE" val="0"/>
  <p:tag name="KSO_WM_UNIT_DIAGRAM_ISNUMVISUAL" val="0"/>
  <p:tag name="KSO_WM_UNIT_DIAGRAM_ISREFERUNIT" val="0"/>
  <p:tag name="KSO_WM_UNIT_HIGHLIGHT" val="0"/>
  <p:tag name="KSO_WM_UNIT_ID" val="diagram20231687_4*l_h_a*1_4_1"/>
  <p:tag name="KSO_WM_UNIT_INDEX" val="1_4_1"/>
  <p:tag name="KSO_WM_UNIT_ISCONTENTSTITLE" val="0"/>
  <p:tag name="KSO_WM_UNIT_ISNUMDGMTITLE" val="0"/>
  <p:tag name="KSO_WM_UNIT_LAYERLEVEL" val="1_1_1"/>
  <p:tag name="KSO_WM_UNIT_NOCLEAR" val="0"/>
  <p:tag name="KSO_WM_UNIT_PRESET_TEXT" val="单击此处添加标题"/>
  <p:tag name="KSO_WM_UNIT_TEXT_FILL_FORE_SCHEMECOLOR_INDEX" val="3"/>
  <p:tag name="KSO_WM_UNIT_TEXT_FILL_FORE_SCHEMECOLOR_INDEX_BRIGHTNESS" val="0.15"/>
  <p:tag name="KSO_WM_UNIT_TEXT_FILL_TYPE" val="3"/>
  <p:tag name="KSO_WM_UNIT_TYPE" val="l_h_a"/>
  <p:tag name="KSO_WM_UNIT_VALUE" val="1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68031496062986,&quot;width&quot;:459.5500787401575}"/>
  <p:tag name="KSO_WM_TAG_VERSION" val="3.0"/>
  <p:tag name="KSO_WM_TEMPLATE_CATEGORY" val="diagram"/>
  <p:tag name="KSO_WM_TEMPLATE_INDEX" val="20231687"/>
  <p:tag name="KSO_WM_UNIT_COMPATIBLE" val="0"/>
  <p:tag name="KSO_WM_UNIT_DIAGRAM_ISNUMVISUAL" val="0"/>
  <p:tag name="KSO_WM_UNIT_DIAGRAM_ISREFERUNIT" val="0"/>
  <p:tag name="KSO_WM_UNIT_HIGHLIGHT" val="0"/>
  <p:tag name="KSO_WM_UNIT_ID" val="diagram20231687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949999988079071,&quot;colorType&quot;:1,&quot;foreColorIndex&quot;:5,&quot;pos&quot;:0,&quot;transparency&quot;:0},{&quot;brightness&quot;:0.949999988079071,&quot;colorType&quot;:1,&quot;foreColorIndex&quot;:5,&quot;pos&quot;:0,&quot;transparency&quot;:0},{&quot;brightness&quot;:0.4000000059604645,&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68031496062986,&quot;width&quot;:459.5500787401575}"/>
  <p:tag name="KSO_WM_TAG_VERSION" val="3.0"/>
  <p:tag name="KSO_WM_TEMPLATE_CATEGORY" val="diagram"/>
  <p:tag name="KSO_WM_TEMPLATE_INDEX" val="20231687"/>
  <p:tag name="KSO_WM_UNIT_COMPATIBLE" val="0"/>
  <p:tag name="KSO_WM_UNIT_DIAGRAM_ISNUMVISUAL" val="0"/>
  <p:tag name="KSO_WM_UNIT_DIAGRAM_ISREFERUNIT" val="0"/>
  <p:tag name="KSO_WM_UNIT_HIGHLIGHT" val="0"/>
  <p:tag name="KSO_WM_UNIT_ID" val="diagram20231687_4*l_h_a*1_3_1"/>
  <p:tag name="KSO_WM_UNIT_INDEX" val="1_3_1"/>
  <p:tag name="KSO_WM_UNIT_ISCONTENTSTITLE" val="0"/>
  <p:tag name="KSO_WM_UNIT_ISNUMDGMTITLE" val="0"/>
  <p:tag name="KSO_WM_UNIT_LAYERLEVEL" val="1_1_1"/>
  <p:tag name="KSO_WM_UNIT_NOCLEAR" val="0"/>
  <p:tag name="KSO_WM_UNIT_PRESET_TEXT" val="单击此处添加标题"/>
  <p:tag name="KSO_WM_UNIT_TEXT_FILL_FORE_SCHEMECOLOR_INDEX" val="3"/>
  <p:tag name="KSO_WM_UNIT_TEXT_FILL_FORE_SCHEMECOLOR_INDEX_BRIGHTNESS" val="0.15"/>
  <p:tag name="KSO_WM_UNIT_TEXT_FILL_TYPE" val="3"/>
  <p:tag name="KSO_WM_UNIT_TYPE" val="l_h_a"/>
  <p:tag name="KSO_WM_UNIT_VALUE" val="10"/>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68031496062986,&quot;width&quot;:459.5500787401575}"/>
  <p:tag name="KSO_WM_TAG_VERSION" val="3.0"/>
  <p:tag name="KSO_WM_TEMPLATE_CATEGORY" val="diagram"/>
  <p:tag name="KSO_WM_TEMPLATE_INDEX" val="20231687"/>
  <p:tag name="KSO_WM_UNIT_COMPATIBLE" val="0"/>
  <p:tag name="KSO_WM_UNIT_DIAGRAM_ISNUMVISUAL" val="0"/>
  <p:tag name="KSO_WM_UNIT_DIAGRAM_ISREFERUNIT" val="0"/>
  <p:tag name="KSO_WM_UNIT_HIGHLIGHT" val="0"/>
  <p:tag name="KSO_WM_UNIT_ID" val="diagram20231687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949999988079071,&quot;colorType&quot;:1,&quot;foreColorIndex&quot;:5,&quot;pos&quot;:0,&quot;transparency&quot;:0},{&quot;brightness&quot;:0.949999988079071,&quot;colorType&quot;:1,&quot;foreColorIndex&quot;:5,&quot;pos&quot;:0,&quot;transparency&quot;:0},{&quot;brightness&quot;:0.4000000059604645,&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68031496062986,&quot;width&quot;:459.5500787401575}"/>
  <p:tag name="KSO_WM_TAG_VERSION" val="3.0"/>
  <p:tag name="KSO_WM_TEMPLATE_CATEGORY" val="diagram"/>
  <p:tag name="KSO_WM_TEMPLATE_INDEX" val="20231687"/>
  <p:tag name="KSO_WM_UNIT_COMPATIBLE" val="0"/>
  <p:tag name="KSO_WM_UNIT_DIAGRAM_ISNUMVISUAL" val="0"/>
  <p:tag name="KSO_WM_UNIT_DIAGRAM_ISREFERUNIT" val="0"/>
  <p:tag name="KSO_WM_UNIT_HIGHLIGHT" val="0"/>
  <p:tag name="KSO_WM_UNIT_ID" val="diagram20231687_4*l_h_a*1_1_1"/>
  <p:tag name="KSO_WM_UNIT_INDEX" val="1_1_1"/>
  <p:tag name="KSO_WM_UNIT_ISCONTENTSTITLE" val="0"/>
  <p:tag name="KSO_WM_UNIT_ISNUMDGMTITLE" val="0"/>
  <p:tag name="KSO_WM_UNIT_LAYERLEVEL" val="1_1_1"/>
  <p:tag name="KSO_WM_UNIT_NOCLEAR" val="0"/>
  <p:tag name="KSO_WM_UNIT_PRESET_TEXT" val="单击此处添加标题"/>
  <p:tag name="KSO_WM_UNIT_TEXT_FILL_FORE_SCHEMECOLOR_INDEX" val="3"/>
  <p:tag name="KSO_WM_UNIT_TEXT_FILL_FORE_SCHEMECOLOR_INDEX_BRIGHTNESS" val="0.15"/>
  <p:tag name="KSO_WM_UNIT_TEXT_FILL_TYPE" val="3"/>
  <p:tag name="KSO_WM_UNIT_TYPE" val="l_h_a"/>
  <p:tag name="KSO_WM_UNIT_VALUE" val="10"/>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68031496062986,&quot;width&quot;:459.5500787401575}"/>
  <p:tag name="KSO_WM_TAG_VERSION" val="3.0"/>
  <p:tag name="KSO_WM_TEMPLATE_CATEGORY" val="diagram"/>
  <p:tag name="KSO_WM_TEMPLATE_INDEX" val="20231687"/>
  <p:tag name="KSO_WM_UNIT_COMPATIBLE" val="0"/>
  <p:tag name="KSO_WM_UNIT_DIAGRAM_ISNUMVISUAL" val="0"/>
  <p:tag name="KSO_WM_UNIT_DIAGRAM_ISREFERUNIT" val="0"/>
  <p:tag name="KSO_WM_UNIT_HIGHLIGHT" val="0"/>
  <p:tag name="KSO_WM_UNIT_ID" val="diagram20231687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949999988079071,&quot;colorType&quot;:1,&quot;foreColorIndex&quot;:5,&quot;pos&quot;:0,&quot;transparency&quot;:0},{&quot;brightness&quot;:0.949999988079071,&quot;colorType&quot;:1,&quot;foreColorIndex&quot;:5,&quot;pos&quot;:0,&quot;transparency&quot;:0},{&quot;brightness&quot;:0.4000000059604645,&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68031496062986,&quot;width&quot;:459.5500787401575}"/>
  <p:tag name="KSO_WM_TAG_VERSION" val="3.0"/>
  <p:tag name="KSO_WM_TEMPLATE_CATEGORY" val="diagram"/>
  <p:tag name="KSO_WM_TEMPLATE_INDEX" val="20231687"/>
  <p:tag name="KSO_WM_UNIT_COMPATIBLE" val="0"/>
  <p:tag name="KSO_WM_UNIT_DIAGRAM_ISNUMVISUAL" val="0"/>
  <p:tag name="KSO_WM_UNIT_DIAGRAM_ISREFERUNIT" val="0"/>
  <p:tag name="KSO_WM_UNIT_HIGHLIGHT" val="0"/>
  <p:tag name="KSO_WM_UNIT_ID" val="diagram20231687_4*l_h_a*1_2_1"/>
  <p:tag name="KSO_WM_UNIT_INDEX" val="1_2_1"/>
  <p:tag name="KSO_WM_UNIT_ISCONTENTSTITLE" val="0"/>
  <p:tag name="KSO_WM_UNIT_ISNUMDGMTITLE" val="0"/>
  <p:tag name="KSO_WM_UNIT_LAYERLEVEL" val="1_1_1"/>
  <p:tag name="KSO_WM_UNIT_NOCLEAR" val="0"/>
  <p:tag name="KSO_WM_UNIT_PRESET_TEXT" val="单击此处添加标题"/>
  <p:tag name="KSO_WM_UNIT_TEXT_FILL_FORE_SCHEMECOLOR_INDEX" val="3"/>
  <p:tag name="KSO_WM_UNIT_TEXT_FILL_FORE_SCHEMECOLOR_INDEX_BRIGHTNESS" val="0.15"/>
  <p:tag name="KSO_WM_UNIT_TEXT_FILL_TYPE" val="3"/>
  <p:tag name="KSO_WM_UNIT_TYPE" val="l_h_a"/>
  <p:tag name="KSO_WM_UNIT_VALUE" val="10"/>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12.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FOUR"/>
  <p:tag name="KSO_WM_UNIT_TYPE" val="e"/>
  <p:tag name="KSO_WM_UNIT_VALUE" val="6"/>
</p:tagLst>
</file>

<file path=ppt/tags/tag213.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14.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2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1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1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3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3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3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3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4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6">
      <a:dk1>
        <a:sysClr val="windowText" lastClr="000000"/>
      </a:dk1>
      <a:lt1>
        <a:sysClr val="window" lastClr="FFFFFF"/>
      </a:lt1>
      <a:dk2>
        <a:srgbClr val="005FD3"/>
      </a:dk2>
      <a:lt2>
        <a:srgbClr val="F6FAFF"/>
      </a:lt2>
      <a:accent1>
        <a:srgbClr val="4799FF"/>
      </a:accent1>
      <a:accent2>
        <a:srgbClr val="39C0FD"/>
      </a:accent2>
      <a:accent3>
        <a:srgbClr val="53D174"/>
      </a:accent3>
      <a:accent4>
        <a:srgbClr val="9FD739"/>
      </a:accent4>
      <a:accent5>
        <a:srgbClr val="FFD769"/>
      </a:accent5>
      <a:accent6>
        <a:srgbClr val="FE7962"/>
      </a:accent6>
      <a:hlink>
        <a:srgbClr val="0563C1"/>
      </a:hlink>
      <a:folHlink>
        <a:srgbClr val="954D72"/>
      </a:folHlink>
    </a:clrScheme>
    <a:fontScheme name="自定义 58">
      <a:majorFont>
        <a:latin typeface="汉仪粗圆简"/>
        <a:ea typeface="汉仪粗圆简"/>
        <a:cs typeface="Arial"/>
      </a:majorFont>
      <a:minorFont>
        <a:latin typeface="汉仪粗圆简"/>
        <a:ea typeface="汉仪粗圆简"/>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汉仪粗圆简</vt:lpstr>
      <vt:lpstr>Wingdings</vt:lpstr>
      <vt:lpstr>江城圆体 700W</vt:lpstr>
      <vt:lpstr>Calibri Light</vt:lpstr>
      <vt:lpstr>微软雅黑</vt:lpstr>
      <vt:lpstr>Office Theme</vt:lpstr>
      <vt:lpstr>供应链可持续发展与绿色化</vt:lpstr>
      <vt:lpstr>目录</vt:lpstr>
      <vt:lpstr>单击添加章节标题</vt:lpstr>
      <vt:lpstr>供应链可持续发展的重要性</vt:lpstr>
      <vt:lpstr>供应链可持续发展的定义</vt:lpstr>
      <vt:lpstr>供应链可持续发展的意义</vt:lpstr>
      <vt:lpstr>供应链可持续发展的挑战</vt:lpstr>
      <vt:lpstr>供应链绿色化的实践</vt:lpstr>
      <vt:lpstr>绿色采购</vt:lpstr>
      <vt:lpstr>绿色生产</vt:lpstr>
      <vt:lpstr>绿色物流</vt:lpstr>
      <vt:lpstr>绿色回收</vt:lpstr>
      <vt:lpstr>供应链可持续发展的评价指标</vt:lpstr>
      <vt:lpstr>环境指标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2024-09-03T01:05:52.072</cp:lastPrinted>
  <dcterms:created xsi:type="dcterms:W3CDTF">2024-09-02T17:05:52Z</dcterms:created>
  <dcterms:modified xsi:type="dcterms:W3CDTF">2024-09-02T17:05:54Z</dcterms:modified>
</cp:coreProperties>
</file>