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30EB5-3361-45CF-953A-04C8CF0FC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4C6EE-C22B-4FEB-B452-AA78746E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8229F-2E7F-435C-8D63-9E2E2862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811BE-21AC-443A-8DFD-2A088D080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78D6C-DF6B-46E4-AA5B-B950F1A2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69894-AAF8-4408-A3B5-0407B9F8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4B9B7-FA4F-4067-B335-3BD881F1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B86AE-A0A7-4C61-B95E-3970B6AB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FE3B4-B6FF-45FF-B89A-AFB69D8E1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8800B-F154-43DD-A68C-EDA29F8B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CD2C9-AFE0-4621-A988-E6BC7D530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1220412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物资储存管理制度的制定与实施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物资储存设施与设备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物资储存安全与环保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物资储存信息化管理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9" r="1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物资储存管理是指对物资的入库、保管、出库等环节进行计划、组织、指导、协调和监督等一系列活动，确保物资的合理储存和有效利用。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提高物资储存效率，降低储存成本，保障物资安全，满足生产和经营的需求。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物资的充足和及时供应是保证企业正常生产和经营的关键，而良好的物资储存管理能够确保物资的有效利用和及时调配。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保障生产和经营的连续性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合理的物资储存管理能够避免物资积压和浪费，降低库存成本，提高企业的经济效益。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在储存过程中，需要对物资进行必要的养护和保管，以确保物资的质量和性能，防止损坏和变质。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保障物资质量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良好的物资储存管理能够优化物流流程，提高物流效率，降低运输和配送成本。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物资储存的重要性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652" r="76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363" b="1336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根据企业的生产和经营需求，合理规划物资储存的布局、设施和设备，提高储存效率。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采用先进的物资管理技术和方法，建立科学的管理制度和流程，确保物资储存的安全、及时和经济。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对物资进行必要的检验、检测和养护，确保物资的质量和性能符合要求。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运用信息化手段，建立物资储存管理信息系统，实现物资信息的实时更新和共享。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物资储存管理的原则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物资储存管理制度的制定与实施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确保物资安全、完整、有效，降低损耗和浪费。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明确物资储存管理目标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包括物资分类、标识、摆放、保养、盘点等方面的规定。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制定详细的管理规定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明确各级管理人员和操作人员的职责和权限。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确定管理责任人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为各级管理人员和操作人员制定具体的考核标准，以确保制度的执行。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制定考核标准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https://d.book118.com/126112204120010054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2024-09-21T14:29:00.731</cp:lastPrinted>
  <dcterms:created xsi:type="dcterms:W3CDTF">2024-09-21T06:29:00Z</dcterms:created>
  <dcterms:modified xsi:type="dcterms:W3CDTF">2024-09-21T06:29:02Z</dcterms:modified>
</cp:coreProperties>
</file>