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51E52-76CD-4B14-B300-1D534C607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81763-6076-4076-9CFD-1B24ED8FF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2DA53-4362-4743-B423-6EB6919E2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21F51-5F4B-4A76-B2FB-051F7F66B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AAF507-BDD4-40A8-8A66-34A6D63A5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BA965B-CD54-41F2-9435-2AF1387B5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BEFE8B-3257-4CAC-85FE-320BD41FA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DF257-A4B9-4CB9-9771-78892A042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34912-8F4C-46D6-8D70-A938390CE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AB774-6547-40D9-BCDF-D6F7171AF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9A7D1-AAAE-45C0-9821-760567FE7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21044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函数与连续性的分析以及割线法弦切法计算和图示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函数基本概念与性质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连续性概念及判定方法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割线法求解方程近似解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弦切法求解方程近似解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图示法在函数与连续性分析中应用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函数基本概念与性质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函数是一种特殊的对应关系，它表达了自变量与因变量之间的依赖关系。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函数可以通过解析式、表格和图像三种方式来表示。其中，解析式是用数学公式来表达函数关系；表格是通过列出自变量和对应的函数值来表示函数关系；图像则是通过绘制函数图形来表示函数关系。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四则运算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函数的四则运算是指对两个或多个函数的值进行加、减、乘、除等运算，得到新的函数。例如，如果f(x)和g(x)是两个函数，那么f(x)±g(x)、f(x)g(x)、f(x)/g(x)（g(x)≠0）都是新的函数。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复合函数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复合函数是指将一个函数作为另一个函数的自变量而得到的函数。具体来说，如果y=f(u)和u=g(x)是两个函数，那么通过代入u的值，可以得到y关于x的复合函数y=f[g(x)]。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函数四则运算与复合函数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函数的奇偶性是指函数在其定义域内，对于任意的x，都有f(-x)=-f(x)（奇函数）或f(-x)=f(x)（偶函数）。具有奇偶性的函数图像关于原点或y轴对称。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0417" r="3041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函数的周期性是指函数在其定义域内，存在一个正数T，使得对于任意的x，都有f(x+T)=f(x)。T被称为函数的周期。具有周期性的函数图像在方向上呈现出重复性。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有界性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有界性是指函数在其定义域内，其函数值的绝对值不超过某个正数M。具体来说，如果存在一个正数M，使得对于任意的x，都有|f(x)|≤M，那么函数f(x)在其定义域内是有界的。具有有界性的函数图像在y轴方向上被限制在一定的范围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奇偶性、周期性、有界性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连续性概念及判定方法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082" b="90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如果函数y=f(x)在点x0的某一邻域内有定义，且当自变量x在x0处有增量Δx，函数y有对应的增量Δy=f(x0+Δx)-f(x0)，如果Δy与Δx之比当Δx→0时的极限存在，则称函数y=f(x)在点x0处连续。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连续函数定义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连续函数具有局部有界性、保号性、保序性、运算性质（和、差、积、商仍连续）等。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连续函数性质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连续函数定义及性质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082" b="90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左右极限都存在，包括可去间断点（左右极限相等但不等于函数值）和跳跃间断点（左右极限不相等）。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第一类间断点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左右极限至少有一个不存在，包括无穷间断点（极限为无穷大）和震荡间断点（极限不存在且非无穷大）。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第二类间断点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首先找出函数无定义的点，然后考察这些点左右极限的情况，根据定义判断间断点的类型。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间断点类型与判断方法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一致连续性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如果对任意给定的ε&gt;0，总存在某一正数δ，使得当|x1-x2|&lt;δ时，对一切x1,x2都成立|f(x1)-f(x2)|&lt;ε，则称f(x)在I上一致连续。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可微性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函数在某点的变化率，是函数在该点附近的变化程度的度量。如果函数在某点可微，那么它在该点附近的变化可以用一个线性函数来近似。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若函数在某区间上一致连续，则该函数在该区间上必定可积；若函数在某区间上可微，则该函数在该区间上不一定一致连续。但是，如果函数的导函数在该区间上有界，则原函数在该区间上一致连续。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一致连续性与可微性关系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割线法求解方程近似解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割线法原理及步骤介绍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割线法基本原理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基于函数在某两点间的割线斜率来逼近函数在该区间内某点的导数，进而用迭代的方式逼近方程的根。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割线法步骤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选择两个初始近似根，计算函数在这两点间的割线斜率，通过斜率和其中一点坐标求得与x轴交点作为新的近似根，不断迭代直至满足精度要求。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割线法的收敛性依赖于初始近似根的选择以及函数在根附近的性质，当初始近似根足够接近真实根且函数满足一定条件时，割线法具有局部收敛性。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收敛性条件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在割线法迭代过程中，可以通过相邻两次迭代结果的差值来估计误差，当误差小于预设精度时，可认为找到了方程的近似解。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误差估计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收敛性与误差估计分析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https://d.book118.com/126121044114010052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2024-09-18T21:08:38.862</cp:lastPrinted>
  <dcterms:created xsi:type="dcterms:W3CDTF">2024-09-18T13:08:38Z</dcterms:created>
  <dcterms:modified xsi:type="dcterms:W3CDTF">2024-09-18T13:08:41Z</dcterms:modified>
</cp:coreProperties>
</file>