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F3C10-AD11-47E5-8B8F-6B943C4EB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E6347-D983-4B0B-9A75-A7B7F3650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C5B2C-E363-4CF6-AD7D-160623AE4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47375-51D1-452D-8FAD-90BBA3FBC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ED1021-B7E0-425C-A25E-03A9E8936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0C4D2-1C5B-48B8-A3A2-0211B567D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81E744-68E6-4EF5-AA04-D862E2C13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B52E2-5EA3-457A-A241-ED1343FFB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B729A-0B46-48DD-BC50-46032832D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CDA98-4157-4647-9AD1-AF44EBACC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5D01C-BB0A-499A-B924-31624ECB5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2112205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提升企业采购的战略规划能力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采购战略规划概述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供应链环境下采购策略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数据分析在采购中应用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谈判技巧与合同管理能力提升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采购团队组织变革与能力建设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持续改进与评估调整策略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采购战略规划概述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企业为实现长期发展目标，对全局性、长远性的重大问题进行谋划和决策的过程。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确保企业采购活动与整体战略保持一致，提高采购效率和效益，降低采购成本，增强企业竞争力。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确保采购活动与企业战略目标的协同，实现采购成本的降低、采购质量的提升和采购风险的控制。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包括战略性原则、系统性原则、可行性原则、灵活性原则和可持续性原则。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采购战略规划目标与原则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苹果公司通过与供应商建立紧密合作关系，实现供应链的优化和成本的降低。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亚马逊通过采用先进的采购技术和数据分析，提高采购效率和准确性。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华为通过建立完善的采购制度和流程，确保采购活动的规范化和透明化。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案例分析：成功企业采购战略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供应链环境下采购策略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采购作为供应链管理的重要组成部分，需要从供应链整体视角出发，与上下游企业协同合作，实现供应链的优化和高效运作。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供应链整体视角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采购策略的制定和执行直接影响供应链的稳定性、成本、质量和交货期等方面，因此需要与供应链管理紧密结合。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采购对供应链的影响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供应链管理与采购关系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建立全面的供应商选择标准，包括价格、质量、交货期、服务、技术创新等方面，确保选择到合适的供应商。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定期对供应商进行评估，包括绩效评估、质量评估、风险评估等，确保供应商能够持续满足企业需求。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与供应商建立长期稳定的合作关系，通过共同研发、信息共享、协同计划等方式提高供应链整体竞争力。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供应商选择、评估及合作策略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库存管理优化及JIT实施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根据企业需求和供应链特点，制定合理的库存管理策略，包括安全库存设置、库存周转控制、呆滞库存处理等方面。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JIT采购实施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实施准时制（JIT）采购，通过与供应商紧密合作，实现按需采购、减少库存积压、降低采购成本等目标。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采购与库存管理的协同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加强采购与库存管理之间的协同，确保采购计划的准确性和及时性，降低库存成本和风险。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数据分析在采购中应用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运用统计分析、机器学习等方法，对数据进行深入挖掘和分析，发现数据中的规律、趋势和异常，为决策制定提供数据支持。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通过收集历史采购数据、市场价格、供应商信息等，对数据进行清洗、整合和标准化处理，为后续分析提供可靠的数据基础。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基于数据分析结果，制定采购策略、选择供应商、谈判价格等，实现数据驱动的决策制定，提高采购效率和准确性。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数据驱动决策制定方法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通过对企业采购支出进行深入分析，了解采购支出的结构、变化和趋势，识别潜在的节约机会和风险，为优化采购策略提供依据。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运用网络爬虫、社交媒体监测等工具，收集市场情报和竞争对手信息，了解市场动态和竞争态势，为企业采购决策提供支持。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市场情报收集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基于支出分析和市场情报收集结果，对供应商进行综合评估，选择具有竞争优势、质量可靠的供应商，确保采购活动的顺利进行。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支出分析、市场情报收集技巧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https://d.book118.com/126121122055010035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2024-09-05T02:28:39.279</cp:lastPrinted>
  <dcterms:created xsi:type="dcterms:W3CDTF">2024-09-04T18:28:39Z</dcterms:created>
  <dcterms:modified xsi:type="dcterms:W3CDTF">2024-09-04T18:28:41Z</dcterms:modified>
</cp:coreProperties>
</file>