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29AFF-89E5-4994-AE3A-2D4D14693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41BE6-82EC-485B-A0A5-43AFEE86B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945BB-2B70-42CB-97BE-164DB86DF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13828-6ED8-488B-AA0E-44F50F6BA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265EF2-7D59-45E4-B89D-520D40C18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C0D5AD-8796-4206-A94A-FFDC58D50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DE5B3F-B143-4C91-83CA-D527E941F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2DE09-2CBE-485D-8289-F1FC13490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EB4FA-61BE-4882-888C-1619E0790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63ED6-5F05-44BC-92B7-03B7D095F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1CA56-4DDB-49E1-85A7-6CD6CBE24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2120112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敏感数据处理与保护教育培训课件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敏感数据处理与保护概述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敏感数据处理与保护的基本原则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敏感数据处理与保护的常用技术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敏感数据处理与保护的实践操作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敏感数据处理与保护的常见问题与解决方案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敏感数据处理与保护的未来发展趋势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敏感数据处理与保护概述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敏感数据是指涉及个人隐私、商业机密、国家安全等重要信息的可识别数据。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根据敏感程度，敏感数据可分为个人隐私数据、商业机密数据、国家安全数据等。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敏感数据的定义与分类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73" b="105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敏感数据处理与保护的重要性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保护个人隐私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避免个人信息泄露，维护个人权益。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维护商业利益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防止商业机密被窃取或滥用，保持企业竞争优势。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保障国家安全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防止国家机密泄露，维护国家安全和稳定。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规定个人信息的收集、使用、加工、传输、公开等处理活动的原则和要求。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规定网络运营者、网络产品和服务提供者等在网络安全保护方面的义务和责任。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涉及国家安全、商业秘密等方面的法律法规也对敏感数据处理与保护提出了要求。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敏感数据处理与保护的法律法规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敏感数据处理与保护的基本原则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最小知情权原则要求在处理敏感数据时，仅让必要的人员知晓数据内容，以减少数据泄露的风险。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在数据处理过程中，应限制对敏感数据的知悉范围，确保只有经过授权的人员才能访问敏感数据。通过实现最小知情权原则，可以降低敏感数据泄露的风险，保护个人隐私和企业机密。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最小知情权原则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858" r="1685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数据去标识化原则要求在处理敏感数据时，去除或遮盖能够识别个人身份的信息，以保护个人隐私。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在处理敏感数据前，应去除或遮盖包含个人身份信息的字段，如姓名、身份证号、联系方式等。通过数据去标识化处理，可以降低敏感数据被滥用的风险，保护个人隐私免受侵犯。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数据去标识化原则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0" r="2334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数据加密存储原则要求在存储敏感数据时，采用加密技术对数据进行加密处理，确保数据的安全性。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在存储敏感数据前，应采用加密算法对数据进行加密处理。通过加密存储，即使数据被窃取或泄露，也无法被非授权人员轻易解密和访问。这样可以有效保护数据的机密性和完整性。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数据加密存储原则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数据访问控制原则要求对敏感数据的访问进行严格的权限控制，确保只有经过授权的人员才能访问敏感数据。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建立完善的访问控制机制，对访问敏感数据的人员进行身份认证和权限控制。根据人员的职责和需求，为其分配适当的访问权限。通过数据访问控制原则，可以防止未经授权的人员访问敏感数据，降低数据泄露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数据访问控制原则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敏感数据处理与保护的常用技术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根据脱敏方法和程度，可以分为静态数据脱敏和动态数据脱敏。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数据脱敏是指通过技术手段将敏感数据转换为非敏感数据，以保护数据隐私和安全。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静态数据脱敏是将敏感数据从数据库中抽取出来，进行脱敏处理后再存储到数据库中；动态数据脱敏是在数据查询和使用时实时进行脱敏处理。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数据脱敏技术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数据加密是指通过加密算法将敏感数据转换为无法识别的密文，以防止数据泄露和攻击。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根据加密对象和方式，可以分为文件加密、网络传输加密和数据库加密等。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实现方式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文件加密通常采用对称加密或非对称加密算法，对文件内容进行加密；网络传输加密常用的协议有SSL/TLS等，对传输的数据进行加密；数据库加密可以采用列加密、行加密和表加密等方式。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https://d.book118.com/126121201123010032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2024-08-31T14:52:05.955</cp:lastPrinted>
  <dcterms:created xsi:type="dcterms:W3CDTF">2024-08-31T06:52:05Z</dcterms:created>
  <dcterms:modified xsi:type="dcterms:W3CDTF">2024-08-31T06:52:08Z</dcterms:modified>
</cp:coreProperties>
</file>