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397B5-DEC5-4C5B-9BAE-9C69D901F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FE49C-3BBC-4275-871A-AF264CBC8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B94D8-709E-4E4F-9989-94CA7F94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54098-CA1B-453E-841D-D839A51E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A82E5-67A2-4203-BE2C-F915BC4AA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B033C-D403-4FDA-A94E-F6CE6BC6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FE88F-DA08-4036-956B-85D13ED0E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FC418-4258-4A85-8113-38643FF3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2829B-14A0-4D7D-866D-45674842C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759F5-4423-48F5-96E0-97E314B08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1233E-38CB-4F40-B455-78CC8B14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23054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护理文献阅读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护理文献的类型和来源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护理文献的阅读技巧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护理文献的整理和归纳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护理文献阅读的挑战和未来发展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提高护理人员的专业素养和临床能力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了解护理领域的研究现状和发展趋势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掌握护理实践中的最新理念和技术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文献阅读是获取护理知识的重要途径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通过文献阅读，可以了解最新的研究成果和临床实践经验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文献阅读有助于提高护理人员的批判性思维能力和解决问题的能力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文献阅读的重要性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护理文献的类型和来源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学术论文是护理文献的主要类型，包括期刊 articles、conference papers等，具有较高的学术价值和影响力。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博客是一种个人或小团体发表观点和分享经验的平台，虽然学术价值较低，但能够提供丰富的实践经验和案例。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书籍是系统阐述某一学科知识的著作，包括教科书、专著等，是学习护理知识的重要来源。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报告包括政府机构、非政府组织、企业等发布的调查报告、评估报告等，具有较高的实用价值和参考意义。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网络资源包括各类网站、论坛等，能够提供丰富的实践经验和案例，但需要谨慎辨别信息的真实性和可靠性。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学术数据库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学术数据库是获取护理文献的重要途径，如PubMed、Cochrane Library等，收录了大量的护理学术论文和临床试验报告。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图书馆是获取纸质版护理文献的主要场所，包括大学图书馆、公共图书馆等，提供丰富的书籍、期刊等资源。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官方网站包括政府机构、行业协会等发布的政策法规、指南、标准等，具有较高的权威性和指导意义。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护理文献的阅读技巧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快速阅读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快速浏览全文，了解文章结构和主要内容。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关注标题、摘要、结论等关键部分，把握文章核心观点。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筛选出与自己研究或实践需求相关的信息，进行重点阅读。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逐字逐句阅读全文，深入理解文章细节和具体内容。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8252" b="825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关注作者的观点、研究方法、数据分析和解释等方面的内容。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记录重要信息和思考，为后续的文献综述和论文撰写提供素材。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252" b="825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36" b="163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保持客观、中立的立场，不盲目接受作者的观点和结论。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对文章的研究问题、方法、结果和结论进行全面评估和判断。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结合自己的知识和经验，对文章提出质疑、补充或修正，培养独立思考和批判性思维能力。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批判性阅读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https://d.book118.com/126123054013010100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2024-09-23T21:16:25.714</cp:lastPrinted>
  <dcterms:created xsi:type="dcterms:W3CDTF">2024-09-23T13:16:25Z</dcterms:created>
  <dcterms:modified xsi:type="dcterms:W3CDTF">2024-09-23T13:16:27Z</dcterms:modified>
</cp:coreProperties>
</file>