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B06AE-ECBE-48FC-B875-7FA160E6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99FBD-83E9-43DE-937B-B4C58A81B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2DD3D-A8BC-4C54-8B21-E2EF2BCED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44AB6-5FF8-4A9C-B9C9-54CE3599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2E08A-6528-42D2-8D81-A669A5022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839139-B73E-44CE-BB68-CBE77BE5D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82DDE0-6D38-4ADD-8410-43C8D0E6C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024C8-59CC-497B-A1BF-EB51CE717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B0529-F612-4DBB-B55F-0198580AD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15064-554A-4CD9-BEC9-376CC9A4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00FE9-C8BA-40CB-A673-4F92DF844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30015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疝气手术术前术后护理PPT\n## 1.疝气手术概述及病因\n### 1.1疝气手术的定义与类型\n### 1.2疝气的主要病因及发病机制\n### 1.3疝气手术的适应症与禁忌症\n## 2.疝气手术前的护理准备\n### 2.1术前健康教育与心理疏导\n### 2.2术前检查与评估\n### 2.3术前皮肤准备与禁食指导\n## 3.疝气手术中的护理配合\n### 3.1手术室的布局与设备准备\n### 3.2手术中的护理配合与监测\n### 3.3术中意外情况预防与处理\n## 4.疝气手术后的护理措施\n### 4.1术后一般护理与观察\n### 4.2术后疼痛管理与舒适度改善\n### 4.3术后并发症的预防与护理\n## 5.疝气手术患者的康复指导\n### 5.1术后活动与休息指导\n### 5.2术后饮食与营养指导\n### 5.3术后复查与随访计划\n## 6.疝气手术护理的案例分析\n### 6.1成功案例分析\n### 6.2并发症案例分析\n### 6.3护理经验与教训总结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疝气手术术前术后护理PPT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疝气手术概述及病因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疝气手术定义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通过手术修复疝气病变部位的治疗方法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疝气是指内脏组织或器官从正常位置突出于体表的病状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疝气手术类型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腹股沟疝手术：修复腹股沟区域的疝气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脐疝手术：修复脐部疝气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切口疝手术：修复腹部手术后的切口疝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疝气修补术：使用人工材料修复疝气缺损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疝气手术的定义与类型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疝气的主要病因及发病机制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疝气的主要病因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先天性发育异常：如腹壁肌肉发育不全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遗传因素：家族史中有疝气患者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年龄因素：随着年龄增长，腹壁肌肉逐渐减弱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慢性疾病：如慢性咳嗽、便秘、尿路梗阻等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疝气的发病机制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腹压增高：如剧烈运动、举重、怀孕等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腹部肌肉薄弱：如先天性发育异常、年龄因素等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腹腔内脏器突出：如腹压增高、腹部肌肉薄弱等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疝气手术的适应症与禁忌症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疝气手术适应症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有明显症状的疝气患者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疝气并发症高风险患者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疝气严重影响生活质量的患者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疝气手术禁忌症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严重心血管疾病、肺部疾病、肝肾功能不全等患者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凝血功能障碍患者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感染性疾病患者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腹部手术史患者需评估手术风险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疝气手术前的护理准备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解释疝气手术的目的、方法、效果及可能并发症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指导患者调整生活方式，如避免剧烈运动、减轻体重等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强调术后定期复查的重要性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了解患者的心理需求，给予关心和支持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介绍成功手术案例，增强患者信心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解答患者疑虑，减轻焦虑和紧张情绪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术前健康教育与心理疏导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血常规、肝肾功能、电解质、凝血功能等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评估患者手术耐受能力</a:t>
                </a:r>
                <a:endParaRPr/>
              </a:p>
            </p:txBody>
          </p:sp>
        </p:grpSp>
        <p:grpSp>
          <p:nvGrpSpPr>
            <p:cNvPr id="29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腹部超声、CT、MRI等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了解疝气部位、类型及程度</a:t>
                </a:r>
                <a:endParaRPr/>
              </a:p>
            </p:txBody>
          </p:sp>
        </p:grpSp>
        <p:grpSp>
          <p:nvGrpSpPr>
            <p:cNvPr id="29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心电图、血压监测</a:t>
                </a:r>
                <a:endParaRPr/>
              </a:p>
            </p:txBody>
          </p:sp>
          <p:sp>
            <p:nvSpPr>
              <p:cNvPr id="29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评估患者心血管功能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排除手术禁忌症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术前皮肤准备与禁食指导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清洁手术部位，避免皮肤感染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手术前一天洗澡，更换清洁衣物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禁食指导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手术前8小时禁食，禁饮4小时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特殊情况需根据医生建议调整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疝气手术中的护理配合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手术室布局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保持手术室整洁、安静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准备手术器械、敷料、一次性用品等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设备准备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确保手术设备正常运行，如麻醉机、监护仪等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准备手术所需特殊器械，如疝气修补材料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手术室的布局与设备准备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手术中的护理配合与监测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协助患者摆放体位，确保舒适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严格执行手术医嘱，配合手术操作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关注患者生命体征，及时报告异常情况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持续监测患者心率、血压、血氧饱和度等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观察患者手术部位，防止感染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意外情况预防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确保患者术前充分准备，降低手术风险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严格执行手术操作规程，减少并发症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意外情况处理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如出现出血、感染等并发症，立即报告医生处理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保持患者呼吸道通畅，确保生命安全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术中意外情况预防与处理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https://d.book118.com/126130015054010051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疝气手术术前术后护理PPT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2024-09-17T00:55:15.074</cp:lastPrinted>
  <dcterms:created xsi:type="dcterms:W3CDTF">2024-09-16T16:55:15Z</dcterms:created>
  <dcterms:modified xsi:type="dcterms:W3CDTF">2024-09-16T16:55:17Z</dcterms:modified>
</cp:coreProperties>
</file>