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5" r:id="rId2"/>
    <p:sldMasterId id="2147483697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D4A33-3A8D-4720-8878-AD22347FC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3285D-54AF-404E-BE8E-C2664845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077F3-1995-4E9D-B124-B5B75CA4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9059F-9D76-4AB5-A3F3-82726F9BF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E0614-46BD-4B47-8B73-7644268DA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2FE3D-58D3-4C54-BE27-80FF6F40C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A2ED8-52EB-418E-9484-CD4F3CE54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E5CB0-FCB7-4F8E-8548-E6750D42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3D955-4726-48ED-9A71-29CCF95B4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6FD00-191E-4C6F-9E5D-91B1FBD2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A1301-349B-4E51-9C87-02AED3A19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EBC602E-3658-DF33-FE97-2912FAB548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62D3296-B2CE-FB3A-4A89-40884A190D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F3768A5-1F7D-F497-BA09-E43FEB4FB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662E23D-9FA7-92F7-3709-B20A91A19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3514736-C2EE-F685-E254-1543C4D14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CBA0EC-2D45-417C-A0CF-36741B325C9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4715220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2ECC1E4-C8FA-5D0E-F3B4-5F9E56B11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CE42A79-AF69-E1D2-4FBE-DAB599E41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C7BACA9-90B7-5852-75D2-26A3DB8D8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E0F7CAB-BFA3-FDB8-4915-37F1866C8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DC3C37D-5386-7835-56A1-6D92505FE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AD887F-7293-4F0F-98A8-57C36345BD0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82050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54AAF7A-7AA8-B3A5-5713-2FBA70CF2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01E72DC-2AC3-AF2F-3398-84CD54DA9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CFB3249-FEFB-55FA-88A0-D53CA9AED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8168C1D-6585-0B3D-AFCF-7D2D7A0F2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3043732-D471-BF47-414F-52F5FC998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6E6A13-D0B8-4575-BC51-4A7E93C3B5C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3598818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D991A7-380D-0D2D-80AC-02776DE79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09F6607-3B91-ADD6-26D1-1B89572BDB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EE1A50D-3EDB-C015-8366-9EEF81BAE3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996CA92-B670-D7A9-60AE-3BE5AF270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2A339BE-4AD9-3E00-78E2-4EEE81474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2B2E2E2-5BA4-09BE-6B30-28029DCA2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E71F0C-C093-4AF0-AEB5-4CD38B7256A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64314359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38B182-9EAD-BA61-7B27-683266EC3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518B243-CA82-3957-DC28-377FEA7B70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2545F14-964D-B14E-E4F5-CF9F2E359F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64F3A910-1534-5593-FF0B-345E40F398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73AA6039-A51A-DB74-2362-18651D8108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747AA202-C219-E662-FDE6-5AF96B3B1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62BB82B0-24A1-0A01-C4AC-B4CC75027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9A15689A-C832-CDB3-0204-488F9B55B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9AA4EA-6F77-4909-8698-5E6506300C9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831210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4F16ADC-8715-4392-B6B1-251EDC7BC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3EE75408-9E92-04F5-527C-ACDD44735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F8D23F2-F0E7-C91F-9078-F44A45AD4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A1F3FACA-D99B-394B-C5D7-420F5D4E1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2FC987-BCF1-4429-AD85-836B907053E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1599676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929C3990-BC0E-1C15-332F-0FF93878F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9FE3EC1-CE86-EB9B-1B66-E263312B1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BB50A5B-42AB-8CD9-50A0-9A5730748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4FC112-913D-4B8E-B44C-5DBD54CA682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4322059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BB95974-71D7-0706-6B17-09AA9AA88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89D164F-DE63-17D5-C160-7FD5A9DFD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A296A56-D5C3-4CF2-8F35-4878F24661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65B1A61-BDE4-3890-63E3-12DC3F1E3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0BFB4A5-F155-54CA-27D3-1372C9C97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20636FE-C0FE-8A5E-E2E9-BE84CD727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4C1F15-6AB9-463B-AFCA-0BF1AD2FD0A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6887831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44ABA32-F193-AE93-A5E6-CA8A4CA4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AECA29FF-327E-2DFF-1BDE-6EA1279C9C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2D9FBF2-1944-44B2-F74D-A77493CCD3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1A60CBB-B9AE-F666-C246-A3B5E620C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6B6C03F-673A-3C49-10AD-97209ADD6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8177992-6DED-3D05-B124-299E3ABC2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612774-1307-4425-9A0E-C623C08618B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7952834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7DC862-181B-BDEB-A41D-8EE56788C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CF50A9F-93E7-5CC3-8AA2-FB4C3247E4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552337D-29F0-853F-C15A-EE3BB5A3D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B2FF711-0FA8-B11C-39D1-6E7B8DE96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9EE1735-4B2B-4E8C-0610-1926718AA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25EDDC-81B2-402E-941E-24CF1835A47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5245120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9BEEACE5-5259-0C36-C746-7FF506F5FD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53800D9-F184-8E7F-0D5E-F033998EFF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85ECA58-1264-38BD-9EE8-2A91D741B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B8F2605-C66F-7A52-65D2-D7CB4EA77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5ED2166-CA5E-FF04-AC28-28229CACD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45E917-42DA-427E-B3F2-8056C500836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73047746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D5E7E3B-8BC0-83D3-087A-D620911F1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0AA6F42-C686-AEEB-6AB8-7A98195ECC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07D4F5B-A928-AA61-CC28-8531EE5C7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53EA10E-CCC5-1196-695F-8F0031D47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B9E6416-EB9E-7010-DB3D-2C5C7DB22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D6AEF5-492D-4D86-83F7-63FBEF23103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33826386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E484CC7-7E6C-28C8-0C07-BA398BA43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0228E02-F7A5-E23C-5762-69B6BCAFA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29D27AE-DFB6-D6FF-5D75-9DB857C31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2E8E0E4-4485-85A4-A812-7FA408A7D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DF91DEC-ECCE-B896-3DC8-4EC03F322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194E3C-3A68-4E38-BA3D-437E483F73A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50105038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B9FD90-7D9D-BED7-A095-B3AE19CBE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F446C9F-BF2B-E1B0-188A-CDDABFFA9E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6FD229D-39EA-B3AA-9F1F-97700481F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9D08095-A751-2279-066D-24A5535EE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1CE9ED6-D2EE-F3A5-905C-105ACC06D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D6D3C3-A836-4B62-B439-F6963B6FC16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98410562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857E9A0-9D7A-7FE8-B8F1-DCACDEBD3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2EE6A1A-8DFF-BC3A-065F-69D03A52F7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A4D1848-BAFF-BC31-D1E5-BD012DB74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3EA3EAB-5A82-2965-6610-69695765F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4E94A82-9189-4DF2-6F99-25B1F68F5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BCB08C4-D407-0EB6-7BB3-04FC91CD6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C86DCC-ABBF-4461-A078-CFCEE433A60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80506975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9260FB2-A9BD-D1DB-4C06-DA6AE0D4F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F3023B9-00A5-D0CA-B3C2-09541D347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E9B6392-03DC-D597-8C20-499D881743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E220673-FB79-CC70-9388-840F0C84F8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5D7C6005-61DE-D575-B2C7-E80920804D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F4684347-9AB0-7E61-200B-521774F51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7BF9AC98-FCE6-D87D-9916-D2DC899F2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41D92212-CE72-E6AE-283F-CF926CB46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091566-E8E9-453D-9BA0-328782E4315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17858593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3EF1C91-4E4B-2EBC-2F95-6CCB26936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C3EF3B77-3143-2BFA-F491-67C7F9048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7EC8974-5E43-5C28-ADFC-A102451E8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3251580A-CD0D-0BF5-8067-2D574F053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0396F2-A086-47A4-9711-C03E1DA5676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15387651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19379AE5-D419-184E-BE44-3C55B566A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98540AA-0AD9-D686-9E20-22DB0A2E5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4EE6F78-05A5-44AD-F9E9-CA49ACFDD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6F6C40-5E9E-4273-94CB-F4F956F91D4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66733670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1E8E73D-28A0-4789-D62C-4FCC340B7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F146353-7ED7-FFDF-2EC9-1B0DBE1F9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6A8C817-D09B-C904-828B-2D9D83C9CC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EEE5A57-6589-09A7-E7D3-B1FEED5C8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3E35B67-ABFF-1A68-6ACC-9880C7A3B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8B0727A-BE95-5ECA-9896-F9D3F82E8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9BE33C-8C08-416F-9506-FE947F93F7F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69754652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5488C12-CC7C-1BE7-6711-FDB29552E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44CBD88C-B562-423C-24B6-9DE72468C0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EB0CE8E-FA4E-F90D-A0F8-459D17998A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5EC7892-9D8D-0452-9BE6-AFC01AD5C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800E500-4575-101E-464D-99022208C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BAAC207-294B-53FD-8DAA-7D3727B28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ED5DED-C3BD-4EAB-B82F-46DD4503740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29367736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6C60207-CBBF-29EA-BBED-D7905E7FB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888FEA2D-9F86-08D6-3D31-8564D83609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B6A36E2-6D89-5284-43A4-0D40389A8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22DEC8C-05F6-79BD-0A3D-C2B8A2DD7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0254EBF-971D-38F7-AF8F-ED733F37F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A7FF36-5F91-4935-A586-527514773E8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43481240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5241CC72-C0D7-6DF2-C5F2-097B679C93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8EAE1B3-2033-90DA-3EC9-6B9439540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8AAF291-106F-D326-7DD1-B5F3EB05B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6B397CC-3659-A820-8FEE-49AEA08B0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A098D84-D38B-700B-1B21-C70156631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9791D-4334-478D-9859-4A11DDD3D6F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1547903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39" name="Group 15">
            <a:extLst>
              <a:ext uri="{FF2B5EF4-FFF2-40B4-BE49-F238E27FC236}">
                <a16:creationId xmlns:a16="http://schemas.microsoft.com/office/drawing/2014/main" id="{B125765D-8592-ACD1-ADFF-86BEDC271D72}"/>
              </a:ext>
            </a:extLst>
          </p:cNvPr>
          <p:cNvGrpSpPr/>
          <p:nvPr/>
        </p:nvGrpSpPr>
        <p:grpSpPr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1040" name="Oval 3">
              <a:extLst>
                <a:ext uri="{FF2B5EF4-FFF2-40B4-BE49-F238E27FC236}">
                  <a16:creationId xmlns:a16="http://schemas.microsoft.com/office/drawing/2014/main" id="{FAC2D9B1-53F5-49A0-E52E-84CAF6F5CAAC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rgbClr val="D9D8E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41" name="Oval 4">
              <a:extLst>
                <a:ext uri="{FF2B5EF4-FFF2-40B4-BE49-F238E27FC236}">
                  <a16:creationId xmlns:a16="http://schemas.microsoft.com/office/drawing/2014/main" id="{1D3A88EC-E3D2-6D22-9637-D22E014600F4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rgbClr val="D9D8E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42" name="Oval 5">
              <a:extLst>
                <a:ext uri="{FF2B5EF4-FFF2-40B4-BE49-F238E27FC236}">
                  <a16:creationId xmlns:a16="http://schemas.microsoft.com/office/drawing/2014/main" id="{34595896-A8C4-0E4F-EDB7-69554CCA767E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 cap="flat" algn="ctr">
              <a:solidFill>
                <a:srgbClr val="D9D8EC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43" name="Oval 6">
              <a:extLst>
                <a:ext uri="{FF2B5EF4-FFF2-40B4-BE49-F238E27FC236}">
                  <a16:creationId xmlns:a16="http://schemas.microsoft.com/office/drawing/2014/main" id="{21BD4E8C-C601-39B2-2B8D-ED504A908F26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rgbClr val="D9D8E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44" name="Oval 7">
              <a:extLst>
                <a:ext uri="{FF2B5EF4-FFF2-40B4-BE49-F238E27FC236}">
                  <a16:creationId xmlns:a16="http://schemas.microsoft.com/office/drawing/2014/main" id="{E15AEAA9-C494-5243-2737-59AEC2CCEC8D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rgbClr val="D9D8E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45" name="Oval 8">
              <a:extLst>
                <a:ext uri="{FF2B5EF4-FFF2-40B4-BE49-F238E27FC236}">
                  <a16:creationId xmlns:a16="http://schemas.microsoft.com/office/drawing/2014/main" id="{09E9E696-BA9A-2E12-BA7E-368F77592865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 cap="flat" algn="ctr">
              <a:solidFill>
                <a:srgbClr val="D9D8EC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046" name="Rectangle 8">
            <a:extLst>
              <a:ext uri="{FF2B5EF4-FFF2-40B4-BE49-F238E27FC236}">
                <a16:creationId xmlns:a16="http://schemas.microsoft.com/office/drawing/2014/main" id="{A1376952-FDF9-F227-AD77-7838215C69FF}"/>
              </a:ext>
            </a:extLst>
          </p:cNvPr>
          <p:cNvSpPr>
            <a:spLocks noChangeArrowheads="1"/>
          </p:cNvSpPr>
          <p:nvPr>
            <p:ph type="body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单击此处编辑母版文本样式</a:t>
            </a:r>
          </a:p>
          <a:p>
            <a:pPr lvl="1"/>
            <a:r>
              <a:rPr lang="zh-CN" altLang="ru-RU"/>
              <a:t>第二级</a:t>
            </a:r>
          </a:p>
          <a:p>
            <a:pPr lvl="2"/>
            <a:r>
              <a:rPr lang="zh-CN" altLang="ru-RU"/>
              <a:t>第三级</a:t>
            </a:r>
          </a:p>
          <a:p>
            <a:pPr lvl="3"/>
            <a:r>
              <a:rPr lang="zh-CN" altLang="ru-RU"/>
              <a:t>第四级</a:t>
            </a:r>
          </a:p>
          <a:p>
            <a:pPr lvl="4"/>
            <a:r>
              <a:rPr lang="zh-CN" altLang="ru-RU"/>
              <a:t>第五级</a:t>
            </a:r>
          </a:p>
        </p:txBody>
      </p:sp>
      <p:sp>
        <p:nvSpPr>
          <p:cNvPr id="1047" name="Rectangle 12">
            <a:extLst>
              <a:ext uri="{FF2B5EF4-FFF2-40B4-BE49-F238E27FC236}">
                <a16:creationId xmlns:a16="http://schemas.microsoft.com/office/drawing/2014/main" id="{0D6C2257-5164-5D3F-3E27-8A344F2E3634}"/>
              </a:ext>
            </a:extLst>
          </p:cNvPr>
          <p:cNvSpPr>
            <a:spLocks noChangeArrowheads="1"/>
          </p:cNvSpPr>
          <p:nvPr>
            <p:ph type="title" idx="1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单击此处编辑母版标题样式</a:t>
            </a:r>
          </a:p>
        </p:txBody>
      </p:sp>
      <p:sp>
        <p:nvSpPr>
          <p:cNvPr id="1048" name="Rectangle 9">
            <a:extLst>
              <a:ext uri="{FF2B5EF4-FFF2-40B4-BE49-F238E27FC236}">
                <a16:creationId xmlns:a16="http://schemas.microsoft.com/office/drawing/2014/main" id="{0AC8B02D-32BA-FC03-51B1-91AC9CD2BB8E}"/>
              </a:ext>
            </a:extLst>
          </p:cNvPr>
          <p:cNvSpPr>
            <a:spLocks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9" name="Rectangle 10">
            <a:extLst>
              <a:ext uri="{FF2B5EF4-FFF2-40B4-BE49-F238E27FC236}">
                <a16:creationId xmlns:a16="http://schemas.microsoft.com/office/drawing/2014/main" id="{71338CC0-73C2-419C-DBD4-1773AB97EEB8}"/>
              </a:ext>
            </a:extLst>
          </p:cNvPr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.</a:t>
            </a:r>
          </a:p>
        </p:txBody>
      </p:sp>
      <p:sp>
        <p:nvSpPr>
          <p:cNvPr id="1050" name="Rectangle 11">
            <a:extLst>
              <a:ext uri="{FF2B5EF4-FFF2-40B4-BE49-F238E27FC236}">
                <a16:creationId xmlns:a16="http://schemas.microsoft.com/office/drawing/2014/main" id="{FE2FFA36-BC03-3396-984B-265E7A789585}"/>
              </a:ext>
            </a:extLst>
          </p:cNvPr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A626BADA-7FDE-4A97-9914-2D52F420BD62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/>
  <p:timing/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buSzTx/>
        <a:defRPr sz="38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l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¡"/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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FAD80763-2E7B-E759-D505-B20C30A4D030}"/>
              </a:ext>
            </a:extLst>
          </p:cNvPr>
          <p:cNvGrpSpPr/>
          <p:nvPr/>
        </p:nvGrpSpPr>
        <p:grpSpPr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1027" name="Oval 3">
              <a:extLst>
                <a:ext uri="{FF2B5EF4-FFF2-40B4-BE49-F238E27FC236}">
                  <a16:creationId xmlns:a16="http://schemas.microsoft.com/office/drawing/2014/main" id="{53D7F437-8281-6E9F-9CDE-1145E42400CF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rgbClr val="D9D8E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28" name="Oval 4">
              <a:extLst>
                <a:ext uri="{FF2B5EF4-FFF2-40B4-BE49-F238E27FC236}">
                  <a16:creationId xmlns:a16="http://schemas.microsoft.com/office/drawing/2014/main" id="{3A52F088-ABF8-AB27-C2E3-12B976BBD1CE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rgbClr val="D9D8E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29" name="Oval 5">
              <a:extLst>
                <a:ext uri="{FF2B5EF4-FFF2-40B4-BE49-F238E27FC236}">
                  <a16:creationId xmlns:a16="http://schemas.microsoft.com/office/drawing/2014/main" id="{76BD6720-F746-17C7-52E5-21042A045A36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rgbClr val="D9D8E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30" name="Oval 6">
              <a:extLst>
                <a:ext uri="{FF2B5EF4-FFF2-40B4-BE49-F238E27FC236}">
                  <a16:creationId xmlns:a16="http://schemas.microsoft.com/office/drawing/2014/main" id="{9B26BE53-51BA-AACE-95E5-E9515E72DA86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 cap="flat" algn="ctr">
              <a:solidFill>
                <a:srgbClr val="D9D8EC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1031" name="Oval 7">
              <a:extLst>
                <a:ext uri="{FF2B5EF4-FFF2-40B4-BE49-F238E27FC236}">
                  <a16:creationId xmlns:a16="http://schemas.microsoft.com/office/drawing/2014/main" id="{0A3218EB-F4A5-FF6A-6151-1B1467731547}"/>
                </a:ext>
              </a:extLst>
            </p:cNvPr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 cap="flat" algn="ctr">
              <a:solidFill>
                <a:srgbClr val="D9D8EC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032" name="Rectangle 8">
            <a:extLst>
              <a:ext uri="{FF2B5EF4-FFF2-40B4-BE49-F238E27FC236}">
                <a16:creationId xmlns:a16="http://schemas.microsoft.com/office/drawing/2014/main" id="{76B14F86-34F1-434E-3863-04377486BC3D}"/>
              </a:ext>
            </a:extLst>
          </p:cNvPr>
          <p:cNvSpPr>
            <a:spLocks noChangeArrowheads="1"/>
          </p:cNvSpPr>
          <p:nvPr>
            <p:ph type="body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单击此处编辑母版文本样式</a:t>
            </a:r>
          </a:p>
          <a:p>
            <a:pPr lvl="1"/>
            <a:r>
              <a:rPr lang="zh-CN" altLang="ru-RU"/>
              <a:t>第二级</a:t>
            </a:r>
          </a:p>
          <a:p>
            <a:pPr lvl="2"/>
            <a:r>
              <a:rPr lang="zh-CN" altLang="ru-RU"/>
              <a:t>第三级</a:t>
            </a:r>
          </a:p>
          <a:p>
            <a:pPr lvl="3"/>
            <a:r>
              <a:rPr lang="zh-CN" altLang="ru-RU"/>
              <a:t>第四级</a:t>
            </a:r>
          </a:p>
          <a:p>
            <a:pPr lvl="4"/>
            <a:r>
              <a:rPr lang="zh-CN" altLang="ru-RU"/>
              <a:t>第五级</a:t>
            </a:r>
          </a:p>
        </p:txBody>
      </p:sp>
      <p:sp>
        <p:nvSpPr>
          <p:cNvPr id="1033" name="Rectangle 9">
            <a:extLst>
              <a:ext uri="{FF2B5EF4-FFF2-40B4-BE49-F238E27FC236}">
                <a16:creationId xmlns:a16="http://schemas.microsoft.com/office/drawing/2014/main" id="{5EC30CD6-BB85-1B3D-02B6-776BA021725B}"/>
              </a:ext>
            </a:extLst>
          </p:cNvPr>
          <p:cNvSpPr>
            <a:spLocks noChangeArrowheads="1"/>
          </p:cNvSpPr>
          <p:nvPr>
            <p:ph type="dt" sz="half" idx="1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4" name="Rectangle 10">
            <a:extLst>
              <a:ext uri="{FF2B5EF4-FFF2-40B4-BE49-F238E27FC236}">
                <a16:creationId xmlns:a16="http://schemas.microsoft.com/office/drawing/2014/main" id="{F4F7D2B4-223C-0E5F-2E71-E5544A3240B4}"/>
              </a:ext>
            </a:extLst>
          </p:cNvPr>
          <p:cNvSpPr>
            <a:spLocks noChangeArrowheads="1"/>
          </p:cNvSpPr>
          <p:nvPr>
            <p:ph type="ftr" sz="quarter" idx="2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.</a:t>
            </a:r>
          </a:p>
        </p:txBody>
      </p:sp>
      <p:sp>
        <p:nvSpPr>
          <p:cNvPr id="1035" name="Rectangle 11">
            <a:extLst>
              <a:ext uri="{FF2B5EF4-FFF2-40B4-BE49-F238E27FC236}">
                <a16:creationId xmlns:a16="http://schemas.microsoft.com/office/drawing/2014/main" id="{82BBC492-B419-FF34-F54E-136D50300E1E}"/>
              </a:ext>
            </a:extLst>
          </p:cNvPr>
          <p:cNvSpPr>
            <a:spLocks noChangeArrowheads="1"/>
          </p:cNvSpPr>
          <p:nvPr>
            <p:ph type="sldNum" sz="quarter" idx="3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B65A1C52-D575-432F-BEA8-7D9816C297F3}" type="slidenum">
              <a:rPr lang="en-US" altLang="zh-CN"/>
              <a:t>‹#›</a:t>
            </a:fld>
            <a:endParaRPr lang="en-US" altLang="zh-CN"/>
          </a:p>
        </p:txBody>
      </p:sp>
      <p:sp>
        <p:nvSpPr>
          <p:cNvPr id="1036" name="Rectangle 12">
            <a:extLst>
              <a:ext uri="{FF2B5EF4-FFF2-40B4-BE49-F238E27FC236}">
                <a16:creationId xmlns:a16="http://schemas.microsoft.com/office/drawing/2014/main" id="{A1125FC6-B18E-4671-192D-0133F56CD6E3}"/>
              </a:ext>
            </a:extLst>
          </p:cNvPr>
          <p:cNvSpPr>
            <a:spLocks noChangeArrowheads="1"/>
          </p:cNvSpPr>
          <p:nvPr>
            <p:ph type="title" idx="4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buSzTx/>
        <a:defRPr sz="38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buSzTx/>
        <a:defRPr sz="38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l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¡"/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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301400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CC11B514-68AF-0CC1-3838-5ACDC6A80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AFC3D186-277B-13B4-CCEF-62F84E39C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50EB-2CBF-4958-8F7B-A9D81DBC34DB}" type="slidenum">
              <a:rPr lang="en-US" altLang="zh-CN"/>
              <a:t>1</a:t>
            </a:fld>
            <a:endParaRPr lang="en-US" altLang="zh-CN"/>
          </a:p>
        </p:txBody>
      </p:sp>
      <p:sp>
        <p:nvSpPr>
          <p:cNvPr id="2050" name="Rectangle 2">
            <a:extLst>
              <a:ext uri="{FF2B5EF4-FFF2-40B4-BE49-F238E27FC236}">
                <a16:creationId xmlns:a16="http://schemas.microsoft.com/office/drawing/2014/main" id="{6E8D7276-CE37-117E-55B8-5C16857B6D2E}"/>
              </a:ext>
            </a:extLst>
          </p:cNvPr>
          <p:cNvSpPr>
            <a:spLocks noChangeArrowheads="1"/>
          </p:cNvSpPr>
          <p:nvPr>
            <p:ph type="ctrTitle" idx="4294967295"/>
          </p:nvPr>
        </p:nvSpPr>
        <p:spPr>
          <a:xfrm>
            <a:off x="7451725" y="3716338"/>
            <a:ext cx="863600" cy="1933575"/>
          </a:xfrm>
        </p:spPr>
        <p:txBody>
          <a:bodyPr anchor="b"/>
          <a:lstStyle/>
          <a:p>
            <a:pPr algn="r" eaLnBrk="1" hangingPunct="1"/>
            <a:r>
              <a:rPr lang="zh-CN" altLang="en-US" sz="4800" b="1">
                <a:solidFill>
                  <a:schemeClr val="hlink"/>
                </a:solidFill>
                <a:ea typeface="微软雅黑" panose="020b0503020204020204" pitchFamily="34" charset="-122"/>
              </a:rPr>
              <a:t>做个收纳天使</a:t>
            </a:r>
          </a:p>
        </p:txBody>
      </p:sp>
      <p:pic>
        <p:nvPicPr>
          <p:cNvPr id="2051" name="Picture 5" descr="0AEA426C695B3F37D602829C642C4CE2">
            <a:extLst>
              <a:ext uri="{FF2B5EF4-FFF2-40B4-BE49-F238E27FC236}">
                <a16:creationId xmlns:a16="http://schemas.microsoft.com/office/drawing/2014/main" id="{DBE1EDC3-C1A5-22A4-979A-2E8A62AF0A16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213" y="404813"/>
            <a:ext cx="5183187" cy="518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PB1"/>
          <p:cNvSpPr/>
          <p:nvPr/>
        </p:nvSpPr>
        <p:spPr>
          <a:xfrm>
            <a:off x="0" y="6839712"/>
            <a:ext cx="31531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3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71E4D1EC-4DD7-7D43-17FC-B0B8AAC27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C7DE4469-8C15-BE8A-2242-F4288A1A2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2A139-BDFE-4E32-8313-C78DE482FB25}" type="slidenum">
              <a:rPr lang="en-US" altLang="zh-CN"/>
              <a:t>2</a:t>
            </a:fld>
            <a:endParaRPr lang="en-US" altLang="zh-CN"/>
          </a:p>
        </p:txBody>
      </p:sp>
      <p:sp>
        <p:nvSpPr>
          <p:cNvPr id="2054" name="Rectangle 2">
            <a:extLst>
              <a:ext uri="{FF2B5EF4-FFF2-40B4-BE49-F238E27FC236}">
                <a16:creationId xmlns:a16="http://schemas.microsoft.com/office/drawing/2014/main" id="{5AF1CFA7-30D9-A5C4-580A-3779B468AE89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>
                <a:ea typeface="微软雅黑" panose="020b0503020204020204" pitchFamily="34" charset="-122"/>
              </a:rPr>
              <a:t>教学目的</a:t>
            </a:r>
          </a:p>
        </p:txBody>
      </p:sp>
      <p:sp>
        <p:nvSpPr>
          <p:cNvPr id="2055" name="Rectangle 3">
            <a:extLst>
              <a:ext uri="{FF2B5EF4-FFF2-40B4-BE49-F238E27FC236}">
                <a16:creationId xmlns:a16="http://schemas.microsoft.com/office/drawing/2014/main" id="{F7401738-031C-7150-09E0-2EFEEB3801A7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r>
              <a:rPr lang="en-US" altLang="zh-CN">
                <a:ea typeface="微软雅黑" panose="020b0503020204020204" pitchFamily="34" charset="-122"/>
              </a:rPr>
              <a:t>1</a:t>
            </a:r>
            <a:r>
              <a:rPr lang="zh-CN" altLang="en-US">
                <a:ea typeface="微软雅黑" panose="020b0503020204020204" pitchFamily="34" charset="-122"/>
              </a:rPr>
              <a:t>、针对学生不能迅速找到学习用品而设的一节课。</a:t>
            </a:r>
          </a:p>
          <a:p>
            <a:pPr eaLnBrk="1" hangingPunct="1"/>
            <a:r>
              <a:rPr lang="en-US" altLang="zh-CN">
                <a:ea typeface="微软雅黑" panose="020b0503020204020204" pitchFamily="34" charset="-122"/>
              </a:rPr>
              <a:t>2</a:t>
            </a:r>
            <a:r>
              <a:rPr lang="zh-CN" altLang="en-US">
                <a:ea typeface="微软雅黑" panose="020b0503020204020204" pitchFamily="34" charset="-122"/>
              </a:rPr>
              <a:t>、希望学生养成整洁、严谨的生活习惯。</a:t>
            </a:r>
          </a:p>
          <a:p>
            <a:pPr eaLnBrk="1" hangingPunct="1"/>
            <a:r>
              <a:rPr lang="en-US" altLang="zh-CN">
                <a:ea typeface="微软雅黑" panose="020b0503020204020204" pitchFamily="34" charset="-122"/>
              </a:rPr>
              <a:t>3</a:t>
            </a:r>
            <a:r>
              <a:rPr lang="zh-CN" altLang="en-US">
                <a:ea typeface="微软雅黑" panose="020b0503020204020204" pitchFamily="34" charset="-122"/>
              </a:rPr>
              <a:t>、希望学生成为有条理的人。</a:t>
            </a:r>
          </a:p>
        </p:txBody>
      </p:sp>
      <p:sp>
        <p:nvSpPr>
          <p:cNvPr id="2056" name="PB2"/>
          <p:cNvSpPr/>
          <p:nvPr/>
        </p:nvSpPr>
        <p:spPr>
          <a:xfrm>
            <a:off x="0" y="6839712"/>
            <a:ext cx="6306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7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9BE6CF71-2742-B6F8-40FC-90C502A1B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BAF2E6FC-2B2B-E892-530A-F8D2B8953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68591-5901-4FFA-B091-5EEA2F5F8776}" type="slidenum">
              <a:rPr lang="en-US" altLang="zh-CN"/>
              <a:t>3</a:t>
            </a:fld>
            <a:endParaRPr lang="en-US" altLang="zh-CN"/>
          </a:p>
        </p:txBody>
      </p:sp>
      <p:sp>
        <p:nvSpPr>
          <p:cNvPr id="2058" name="Rectangle 3">
            <a:extLst>
              <a:ext uri="{FF2B5EF4-FFF2-40B4-BE49-F238E27FC236}">
                <a16:creationId xmlns:a16="http://schemas.microsoft.com/office/drawing/2014/main" id="{639D26A2-4A06-4C54-9C74-D2716749002C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908050"/>
            <a:ext cx="4835525" cy="5218113"/>
          </a:xfrm>
        </p:spPr>
        <p:txBody>
          <a:bodyPr/>
          <a:lstStyle/>
          <a:p>
            <a:pPr eaLnBrk="1" hangingPunct="1"/>
            <a:r>
              <a:rPr lang="zh-CN" altLang="en-US" b="1">
                <a:ea typeface="微软雅黑" panose="020b0503020204020204" pitchFamily="34" charset="-122"/>
              </a:rPr>
              <a:t>请大家迅速找出</a:t>
            </a:r>
            <a:r>
              <a:rPr lang="en-US" altLang="zh-CN" b="1">
                <a:ea typeface="微软雅黑" panose="020b0503020204020204" pitchFamily="34" charset="-122"/>
              </a:rPr>
              <a:t>《</a:t>
            </a:r>
            <a:r>
              <a:rPr lang="zh-CN" altLang="en-US" b="1">
                <a:ea typeface="微软雅黑" panose="020b0503020204020204" pitchFamily="34" charset="-122"/>
              </a:rPr>
              <a:t>珍爱生命</a:t>
            </a:r>
            <a:r>
              <a:rPr lang="en-US" altLang="zh-CN" b="1">
                <a:ea typeface="微软雅黑" panose="020b0503020204020204" pitchFamily="34" charset="-122"/>
              </a:rPr>
              <a:t>》</a:t>
            </a:r>
            <a:endParaRPr lang="zh-CN" altLang="en-US" b="1">
              <a:ea typeface="微软雅黑" panose="020b0503020204020204" pitchFamily="34" charset="-122"/>
            </a:endParaRPr>
          </a:p>
          <a:p>
            <a:pPr eaLnBrk="1" hangingPunct="1"/>
            <a:br>
              <a:rPr lang="zh-CN" altLang="en-US" b="1">
                <a:ea typeface="微软雅黑" panose="020b0503020204020204" pitchFamily="34" charset="-122"/>
              </a:rPr>
            </a:br>
            <a:r>
              <a:rPr lang="zh-CN" altLang="en-US" b="1">
                <a:ea typeface="微软雅黑" panose="020b0503020204020204" pitchFamily="34" charset="-122"/>
              </a:rPr>
              <a:t>请迅速找出字</a:t>
            </a:r>
            <a:r>
              <a:rPr lang="en-US" altLang="zh-CN" b="1">
                <a:ea typeface="微软雅黑" panose="020b0503020204020204" pitchFamily="34" charset="-122"/>
              </a:rPr>
              <a:t>《</a:t>
            </a:r>
            <a:r>
              <a:rPr lang="zh-CN" altLang="en-US" b="1">
                <a:ea typeface="微软雅黑" panose="020b0503020204020204" pitchFamily="34" charset="-122"/>
              </a:rPr>
              <a:t>美术</a:t>
            </a:r>
            <a:r>
              <a:rPr lang="en-US" altLang="zh-CN" b="1">
                <a:ea typeface="微软雅黑" panose="020b0503020204020204" pitchFamily="34" charset="-122"/>
              </a:rPr>
              <a:t>》</a:t>
            </a:r>
            <a:br>
              <a:rPr lang="zh-CN" altLang="en-US" b="1">
                <a:ea typeface="微软雅黑" panose="020b0503020204020204" pitchFamily="34" charset="-122"/>
              </a:rPr>
            </a:br>
            <a:endParaRPr lang="zh-CN" altLang="en-US" b="1">
              <a:ea typeface="微软雅黑" panose="020b0503020204020204" pitchFamily="34" charset="-122"/>
            </a:endParaRPr>
          </a:p>
          <a:p>
            <a:pPr eaLnBrk="1" hangingPunct="1"/>
            <a:r>
              <a:rPr lang="zh-CN" altLang="en-US" b="1">
                <a:ea typeface="微软雅黑" panose="020b0503020204020204" pitchFamily="34" charset="-122"/>
              </a:rPr>
              <a:t>请迅速找出语文 第一课第一课时导学案，数学第一课导学案</a:t>
            </a:r>
          </a:p>
        </p:txBody>
      </p:sp>
      <p:pic>
        <p:nvPicPr>
          <p:cNvPr id="2059" name="Picture 5" descr="404C306EA94A179E6EE02EB60809BBCF">
            <a:extLst>
              <a:ext uri="{FF2B5EF4-FFF2-40B4-BE49-F238E27FC236}">
                <a16:creationId xmlns:a16="http://schemas.microsoft.com/office/drawing/2014/main" id="{BEF7B34C-2127-401D-2A4F-0A375100A66E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625" y="765175"/>
            <a:ext cx="3429000" cy="5913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0" name="PB3"/>
          <p:cNvSpPr/>
          <p:nvPr/>
        </p:nvSpPr>
        <p:spPr>
          <a:xfrm>
            <a:off x="0" y="6839712"/>
            <a:ext cx="94593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1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书桌整理PPT课件全文共29页，当前为第3页。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5EF18842-0EEF-FB99-B67E-E951FD550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1948239D-25FF-8FAF-9611-E776C896F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A3020-C654-46D0-BA14-BD166E797EB8}" type="slidenum">
              <a:rPr lang="en-US" altLang="zh-CN"/>
              <a:t>4</a:t>
            </a:fld>
            <a:endParaRPr lang="en-US" altLang="zh-CN"/>
          </a:p>
        </p:txBody>
      </p:sp>
      <p:sp>
        <p:nvSpPr>
          <p:cNvPr id="2062" name="Rectangle 3">
            <a:extLst>
              <a:ext uri="{FF2B5EF4-FFF2-40B4-BE49-F238E27FC236}">
                <a16:creationId xmlns:a16="http://schemas.microsoft.com/office/drawing/2014/main" id="{122D0D9F-8464-618F-FA10-13045B6528B0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611188" y="620713"/>
            <a:ext cx="3313112" cy="4525962"/>
          </a:xfrm>
        </p:spPr>
        <p:txBody>
          <a:bodyPr/>
          <a:lstStyle/>
          <a:p>
            <a:pPr eaLnBrk="1" hangingPunct="1"/>
            <a:r>
              <a:rPr lang="zh-CN" altLang="en-US" sz="3600" b="1">
                <a:solidFill>
                  <a:srgbClr val="FF0000"/>
                </a:solidFill>
                <a:ea typeface="微软雅黑" panose="020b0503020204020204" pitchFamily="34" charset="-122"/>
              </a:rPr>
              <a:t>请找得快的同学介绍经验</a:t>
            </a:r>
            <a:r>
              <a:rPr lang="zh-CN" altLang="en-US" sz="3600" b="1">
                <a:ea typeface="微软雅黑" panose="020b0503020204020204" pitchFamily="34" charset="-122"/>
              </a:rPr>
              <a:t>。</a:t>
            </a:r>
          </a:p>
          <a:p>
            <a:pPr eaLnBrk="1" hangingPunct="1"/>
            <a:r>
              <a:rPr lang="zh-CN" altLang="en-US" sz="3600" b="1">
                <a:ea typeface="微软雅黑" panose="020b0503020204020204" pitchFamily="34" charset="-122"/>
              </a:rPr>
              <a:t>请找不到的同学说说为什么找不到。</a:t>
            </a:r>
          </a:p>
        </p:txBody>
      </p:sp>
      <p:pic>
        <p:nvPicPr>
          <p:cNvPr id="2063" name="Picture 5" descr="7C9532A04F629D4361B5119BC90B186E">
            <a:extLst>
              <a:ext uri="{FF2B5EF4-FFF2-40B4-BE49-F238E27FC236}">
                <a16:creationId xmlns:a16="http://schemas.microsoft.com/office/drawing/2014/main" id="{DE9B2E29-C687-31E7-60EC-FE9CE76A66F0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94188" y="549275"/>
            <a:ext cx="4354512" cy="604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4" name="PB4"/>
          <p:cNvSpPr/>
          <p:nvPr/>
        </p:nvSpPr>
        <p:spPr>
          <a:xfrm>
            <a:off x="0" y="6839712"/>
            <a:ext cx="126124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5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书桌整理PPT课件全文共29页，当前为第4页。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BBBBD0D0-64A7-740C-BB1E-0E022CF9A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5F3E4379-1CDC-50ED-DEE4-2410FB751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FC6CB-9DE5-4BEB-9EDB-83AA1D8A847D}" type="slidenum">
              <a:rPr lang="en-US" altLang="zh-CN"/>
              <a:t>5</a:t>
            </a:fld>
            <a:endParaRPr lang="en-US" altLang="zh-CN"/>
          </a:p>
        </p:txBody>
      </p:sp>
      <p:sp>
        <p:nvSpPr>
          <p:cNvPr id="2066" name="Rectangle 2">
            <a:extLst>
              <a:ext uri="{FF2B5EF4-FFF2-40B4-BE49-F238E27FC236}">
                <a16:creationId xmlns:a16="http://schemas.microsoft.com/office/drawing/2014/main" id="{E66776E3-C4AB-7C58-CAE7-4226A85B5A58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rgbClr val="FF0000"/>
                </a:solidFill>
                <a:ea typeface="微软雅黑" panose="020b0503020204020204" pitchFamily="34" charset="-122"/>
              </a:rPr>
              <a:t>找不到学习用品的原因</a:t>
            </a:r>
          </a:p>
        </p:txBody>
      </p:sp>
      <p:sp>
        <p:nvSpPr>
          <p:cNvPr id="2067" name="Rectangle 3">
            <a:extLst>
              <a:ext uri="{FF2B5EF4-FFF2-40B4-BE49-F238E27FC236}">
                <a16:creationId xmlns:a16="http://schemas.microsoft.com/office/drawing/2014/main" id="{D3110490-CFC5-6BC2-8C70-8A48F5CD3A79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1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、用品过多，难以摆放整齐。</a:t>
            </a:r>
          </a:p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2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、没有定期收拾整理。</a:t>
            </a:r>
          </a:p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3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、没有分类。</a:t>
            </a:r>
          </a:p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4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、不能及时清理。</a:t>
            </a:r>
          </a:p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5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、懒惰，动手能力差。</a:t>
            </a:r>
          </a:p>
        </p:txBody>
      </p:sp>
      <p:sp>
        <p:nvSpPr>
          <p:cNvPr id="2068" name="PB5"/>
          <p:cNvSpPr/>
          <p:nvPr/>
        </p:nvSpPr>
        <p:spPr>
          <a:xfrm>
            <a:off x="0" y="6839712"/>
            <a:ext cx="157655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9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1EE613D7-804D-49ED-845B-ABF776B2C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40EFAE72-9070-75B0-72AF-940954034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7C5B-65C4-41C5-9B11-A0E1CF4D0D5E}" type="slidenum">
              <a:rPr lang="en-US" altLang="zh-CN"/>
              <a:t>6</a:t>
            </a:fld>
            <a:endParaRPr lang="en-US" altLang="zh-CN"/>
          </a:p>
        </p:txBody>
      </p:sp>
      <p:sp>
        <p:nvSpPr>
          <p:cNvPr id="2070" name="Rectangle 2">
            <a:extLst>
              <a:ext uri="{FF2B5EF4-FFF2-40B4-BE49-F238E27FC236}">
                <a16:creationId xmlns:a16="http://schemas.microsoft.com/office/drawing/2014/main" id="{A2A96AA9-C284-5087-8FD7-8C61E273539B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539750" y="1700213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sz="5100" b="1">
                <a:solidFill>
                  <a:srgbClr val="FF0000"/>
                </a:solidFill>
                <a:ea typeface="微软雅黑" panose="020b0503020204020204" pitchFamily="34" charset="-122"/>
              </a:rPr>
              <a:t>你知道整理物品和人生前途的关系吗？</a:t>
            </a:r>
          </a:p>
        </p:txBody>
      </p:sp>
      <p:sp>
        <p:nvSpPr>
          <p:cNvPr id="2071" name="PB6"/>
          <p:cNvSpPr/>
          <p:nvPr/>
        </p:nvSpPr>
        <p:spPr>
          <a:xfrm>
            <a:off x="0" y="6839712"/>
            <a:ext cx="189186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2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712D6DD6-AD13-E695-3CB9-3DC073F0D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180B95F9-F6C6-533A-F3EB-70AEB6FA0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3815-5976-4623-A828-C3A172AEDCD9}" type="slidenum">
              <a:rPr lang="en-US" altLang="zh-CN"/>
              <a:t>7</a:t>
            </a:fld>
            <a:endParaRPr lang="en-US" altLang="zh-CN"/>
          </a:p>
        </p:txBody>
      </p:sp>
      <p:sp>
        <p:nvSpPr>
          <p:cNvPr id="2073" name="Rectangle 2">
            <a:extLst>
              <a:ext uri="{FF2B5EF4-FFF2-40B4-BE49-F238E27FC236}">
                <a16:creationId xmlns:a16="http://schemas.microsoft.com/office/drawing/2014/main" id="{AEB8AE92-D1EC-6AB9-91EC-0B98B9D2F7F9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rgbClr val="FF0000"/>
                </a:solidFill>
                <a:ea typeface="微软雅黑" panose="020b0503020204020204" pitchFamily="34" charset="-122"/>
              </a:rPr>
              <a:t>看星象学家怎样说</a:t>
            </a:r>
          </a:p>
        </p:txBody>
      </p:sp>
      <p:sp>
        <p:nvSpPr>
          <p:cNvPr id="2074" name="Rectangle 3">
            <a:extLst>
              <a:ext uri="{FF2B5EF4-FFF2-40B4-BE49-F238E27FC236}">
                <a16:creationId xmlns:a16="http://schemas.microsoft.com/office/drawing/2014/main" id="{63DCECE7-ED53-3BE7-5285-14E53DCB6045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endParaRPr lang="zh-CN" altLang="zh-CN">
              <a:ea typeface="微软雅黑" panose="020b0503020204020204" pitchFamily="34" charset="-122"/>
            </a:endParaRPr>
          </a:p>
        </p:txBody>
      </p:sp>
      <p:pic>
        <p:nvPicPr>
          <p:cNvPr id="2075" name="Picture 7" descr="01300000185581126508280239006">
            <a:extLst>
              <a:ext uri="{FF2B5EF4-FFF2-40B4-BE49-F238E27FC236}">
                <a16:creationId xmlns:a16="http://schemas.microsoft.com/office/drawing/2014/main" id="{9063C181-77F4-08CC-1191-009B29442E34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3" y="1557338"/>
            <a:ext cx="8424862" cy="411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6" name="PB7"/>
          <p:cNvSpPr/>
          <p:nvPr/>
        </p:nvSpPr>
        <p:spPr>
          <a:xfrm>
            <a:off x="0" y="6839712"/>
            <a:ext cx="220717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7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0E07DCB5-E9C0-6BD6-7178-9F7A078F3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1BDCBCD3-B838-F07D-F519-93599A5FA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F8338-6F1A-4FFB-91B8-E9E3F00AB5D9}" type="slidenum">
              <a:rPr lang="en-US" altLang="zh-CN"/>
              <a:t>8</a:t>
            </a:fld>
            <a:endParaRPr lang="en-US" altLang="zh-CN"/>
          </a:p>
        </p:txBody>
      </p:sp>
      <p:sp>
        <p:nvSpPr>
          <p:cNvPr id="2078" name="Rectangle 2">
            <a:extLst>
              <a:ext uri="{FF2B5EF4-FFF2-40B4-BE49-F238E27FC236}">
                <a16:creationId xmlns:a16="http://schemas.microsoft.com/office/drawing/2014/main" id="{7E689FF6-2400-D8F3-EAC9-C9F2F5519C98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sz="3400" b="1">
                <a:solidFill>
                  <a:srgbClr val="FF0000"/>
                </a:solidFill>
                <a:latin typeface="华文楷体" panose="02010600040101010101" pitchFamily="2" charset="-122"/>
                <a:ea typeface="微软雅黑" panose="020b0503020204020204" pitchFamily="34" charset="-122"/>
              </a:rPr>
              <a:t>学生的未来运势看房间</a:t>
            </a:r>
            <a:r>
              <a:rPr lang="en-US" altLang="zh-CN" sz="3400" b="1">
                <a:solidFill>
                  <a:srgbClr val="FF0000"/>
                </a:solidFill>
                <a:latin typeface="华文楷体" panose="02010600040101010101" pitchFamily="2" charset="-122"/>
                <a:ea typeface="微软雅黑" panose="020b0503020204020204" pitchFamily="34" charset="-122"/>
              </a:rPr>
              <a:t>+</a:t>
            </a:r>
            <a:r>
              <a:rPr lang="zh-CN" altLang="en-US" sz="3400" b="1">
                <a:solidFill>
                  <a:srgbClr val="FF0000"/>
                </a:solidFill>
                <a:latin typeface="华文楷体" panose="02010600040101010101" pitchFamily="2" charset="-122"/>
                <a:ea typeface="微软雅黑" panose="020b0503020204020204" pitchFamily="34" charset="-122"/>
              </a:rPr>
              <a:t>书桌</a:t>
            </a:r>
            <a:r>
              <a:rPr lang="en-US" altLang="zh-CN" sz="3400" b="1">
                <a:solidFill>
                  <a:srgbClr val="FF0000"/>
                </a:solidFill>
                <a:latin typeface="华文楷体" panose="02010600040101010101" pitchFamily="2" charset="-122"/>
                <a:ea typeface="微软雅黑" panose="020b0503020204020204" pitchFamily="34" charset="-122"/>
              </a:rPr>
              <a:t>+</a:t>
            </a:r>
            <a:r>
              <a:rPr lang="zh-CN" altLang="en-US" sz="3400" b="1">
                <a:solidFill>
                  <a:srgbClr val="FF0000"/>
                </a:solidFill>
                <a:latin typeface="华文楷体" panose="02010600040101010101" pitchFamily="2" charset="-122"/>
                <a:ea typeface="微软雅黑" panose="020b0503020204020204" pitchFamily="34" charset="-122"/>
              </a:rPr>
              <a:t>私物 </a:t>
            </a:r>
          </a:p>
        </p:txBody>
      </p:sp>
      <p:sp>
        <p:nvSpPr>
          <p:cNvPr id="2079" name="Rectangle 3">
            <a:extLst>
              <a:ext uri="{FF2B5EF4-FFF2-40B4-BE49-F238E27FC236}">
                <a16:creationId xmlns:a16="http://schemas.microsoft.com/office/drawing/2014/main" id="{B35EBF70-2F3D-D210-8313-0712A80DD5DC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        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学生房间杂乱，时常被父母责备时，就容易出现注意力涣散、情绪焦躁、等倾向，父母也会成为孩子的压力来源。当脏乱的程度与日俱增，代表学生的烦恼越来越多，面临到的问题越严重。房间整理干净，学生则能安然成长，这个房间代表心理上的安定。 </a:t>
            </a:r>
          </a:p>
        </p:txBody>
      </p:sp>
      <p:sp>
        <p:nvSpPr>
          <p:cNvPr id="2080" name="PB8"/>
          <p:cNvSpPr/>
          <p:nvPr/>
        </p:nvSpPr>
        <p:spPr>
          <a:xfrm>
            <a:off x="0" y="6839712"/>
            <a:ext cx="252248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1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927DAD13-7BD7-2D58-9DA8-86112E3C6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DFB3A029-5B41-E511-1981-3BCB2E730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0C6EF-9CCE-425A-A659-0AF3F05E6711}" type="slidenum">
              <a:rPr lang="en-US" altLang="zh-CN"/>
              <a:t>9</a:t>
            </a:fld>
            <a:endParaRPr lang="en-US" altLang="zh-CN"/>
          </a:p>
        </p:txBody>
      </p:sp>
      <p:sp>
        <p:nvSpPr>
          <p:cNvPr id="2082" name="Rectangle 2">
            <a:extLst>
              <a:ext uri="{FF2B5EF4-FFF2-40B4-BE49-F238E27FC236}">
                <a16:creationId xmlns:a16="http://schemas.microsoft.com/office/drawing/2014/main" id="{A36B3FE3-93CE-E749-8C1F-008E97561E10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rgbClr val="FF0000"/>
                </a:solidFill>
                <a:ea typeface="微软雅黑" panose="020b0503020204020204" pitchFamily="34" charset="-122"/>
              </a:rPr>
              <a:t>看书桌</a:t>
            </a:r>
          </a:p>
        </p:txBody>
      </p:sp>
      <p:sp>
        <p:nvSpPr>
          <p:cNvPr id="2083" name="Rectangle 3">
            <a:extLst>
              <a:ext uri="{FF2B5EF4-FFF2-40B4-BE49-F238E27FC236}">
                <a16:creationId xmlns:a16="http://schemas.microsoft.com/office/drawing/2014/main" id="{CD71AAF1-C581-D7EA-172E-54EA0E5B76F6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       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书桌可以看出学生的求知欲。当房间整洁，书桌却很杂乱时，代表他可安然成长，但读书时却容易注意力涣散，也没有求知的欲望。如不加注意，成绩会日益下滑，学习落后。有时书桌表面很整齐，但是抽屉里却是一团乱，由此也可以看出学生在学习上的停滞。 </a:t>
            </a:r>
          </a:p>
        </p:txBody>
      </p:sp>
      <p:sp>
        <p:nvSpPr>
          <p:cNvPr id="2084" name="PB9"/>
          <p:cNvSpPr/>
          <p:nvPr/>
        </p:nvSpPr>
        <p:spPr>
          <a:xfrm>
            <a:off x="0" y="6839712"/>
            <a:ext cx="283779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5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3430FA7C-BBB8-3579-CCD0-27B4E7776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00843A30-5964-90CC-93A5-51D90F098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C9C4E-FB05-46C4-B2BF-F57FC8DF5584}" type="slidenum">
              <a:rPr lang="en-US" altLang="zh-CN"/>
              <a:t>10</a:t>
            </a:fld>
            <a:endParaRPr lang="en-US" altLang="zh-CN"/>
          </a:p>
        </p:txBody>
      </p:sp>
      <p:sp>
        <p:nvSpPr>
          <p:cNvPr id="2086" name="Rectangle 2">
            <a:extLst>
              <a:ext uri="{FF2B5EF4-FFF2-40B4-BE49-F238E27FC236}">
                <a16:creationId xmlns:a16="http://schemas.microsoft.com/office/drawing/2014/main" id="{7F795DE2-9656-61D7-E6F5-03DFCFDBFDE1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rgbClr val="FF0000"/>
                </a:solidFill>
                <a:ea typeface="微软雅黑" panose="020b0503020204020204" pitchFamily="34" charset="-122"/>
              </a:rPr>
              <a:t>看私人物品</a:t>
            </a:r>
          </a:p>
        </p:txBody>
      </p:sp>
      <p:sp>
        <p:nvSpPr>
          <p:cNvPr id="2087" name="Rectangle 3">
            <a:extLst>
              <a:ext uri="{FF2B5EF4-FFF2-40B4-BE49-F238E27FC236}">
                <a16:creationId xmlns:a16="http://schemas.microsoft.com/office/drawing/2014/main" id="{62980E3F-A645-2B5B-3AD3-1AA5B3BA3213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　   看学生的私人物品。当学生的东西凌乱，代表他有不为父母所知的烦恼（朋友或学业）。学生状况不佳，笔记上出现凌乱的字迹，书包里面乱七八糟，塞入一堆和学校无关的私人物品，可以确认他在学校的状态如何。</a:t>
            </a:r>
          </a:p>
        </p:txBody>
      </p:sp>
      <p:sp>
        <p:nvSpPr>
          <p:cNvPr id="2088" name="PB10"/>
          <p:cNvSpPr/>
          <p:nvPr/>
        </p:nvSpPr>
        <p:spPr>
          <a:xfrm>
            <a:off x="0" y="6839712"/>
            <a:ext cx="315310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9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1935179F-3B84-EA5E-EAAF-A45EFD9E6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063A4836-0DA8-27B0-9CEB-1AACE023F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C5A3-3704-40EF-BD38-19E96F48A379}" type="slidenum">
              <a:rPr lang="en-US" altLang="zh-CN"/>
              <a:t>11</a:t>
            </a:fld>
            <a:endParaRPr lang="en-US" altLang="zh-CN"/>
          </a:p>
        </p:txBody>
      </p:sp>
      <p:sp>
        <p:nvSpPr>
          <p:cNvPr id="2090" name="Rectangle 2">
            <a:extLst>
              <a:ext uri="{FF2B5EF4-FFF2-40B4-BE49-F238E27FC236}">
                <a16:creationId xmlns:a16="http://schemas.microsoft.com/office/drawing/2014/main" id="{0B26804F-549D-305D-3388-4FD997B412CD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rgbClr val="FF0000"/>
                </a:solidFill>
                <a:ea typeface="微软雅黑" panose="020b0503020204020204" pitchFamily="34" charset="-122"/>
              </a:rPr>
              <a:t>看电脑</a:t>
            </a:r>
          </a:p>
        </p:txBody>
      </p:sp>
      <p:sp>
        <p:nvSpPr>
          <p:cNvPr id="2091" name="Rectangle 3">
            <a:extLst>
              <a:ext uri="{FF2B5EF4-FFF2-40B4-BE49-F238E27FC236}">
                <a16:creationId xmlns:a16="http://schemas.microsoft.com/office/drawing/2014/main" id="{7D7FDD96-F44D-31DD-2270-36793A94FF7B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        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电脑是创造成果的地方；观察电脑，就可以了解你的思维模式。在关键时刻，你是否有自信确切的从电脑里众多的文件夹找到所需的资料呢？掌握资料的位置，随手可得，脑的思维结构就条理分明。 </a:t>
            </a:r>
          </a:p>
        </p:txBody>
      </p:sp>
      <p:sp>
        <p:nvSpPr>
          <p:cNvPr id="2092" name="PB11"/>
          <p:cNvSpPr/>
          <p:nvPr/>
        </p:nvSpPr>
        <p:spPr>
          <a:xfrm>
            <a:off x="0" y="6839712"/>
            <a:ext cx="346841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93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CC2273B0-0925-2124-969E-63C6FEC4E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6E48A0CC-E472-F38F-FC82-FF0ABCB5C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429F0-10FE-4841-A8A0-0B64F24EE0D7}" type="slidenum">
              <a:rPr lang="en-US" altLang="zh-CN"/>
              <a:t>12</a:t>
            </a:fld>
            <a:endParaRPr lang="en-US" altLang="zh-CN"/>
          </a:p>
        </p:txBody>
      </p:sp>
      <p:sp>
        <p:nvSpPr>
          <p:cNvPr id="2094" name="Rectangle 2">
            <a:extLst>
              <a:ext uri="{FF2B5EF4-FFF2-40B4-BE49-F238E27FC236}">
                <a16:creationId xmlns:a16="http://schemas.microsoft.com/office/drawing/2014/main" id="{0ABDE301-925C-14B1-0B4A-6D09F1FF66B7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rgbClr val="FF0000"/>
                </a:solidFill>
                <a:ea typeface="微软雅黑" panose="020b0503020204020204" pitchFamily="34" charset="-122"/>
              </a:rPr>
              <a:t>看手机</a:t>
            </a:r>
          </a:p>
        </p:txBody>
      </p:sp>
      <p:sp>
        <p:nvSpPr>
          <p:cNvPr id="2095" name="Rectangle 3">
            <a:extLst>
              <a:ext uri="{FF2B5EF4-FFF2-40B4-BE49-F238E27FC236}">
                <a16:creationId xmlns:a16="http://schemas.microsoft.com/office/drawing/2014/main" id="{08FC1175-D3FC-CA39-C8A4-BA4918E27247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       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手机也是陪伴我们出入公私空间，日夜不离身的东西，手机本身就可以反映出你的工作状态。当工作顺利时，就会下许多增加工作效率的</a:t>
            </a:r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app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，反之，工作压力大时，就会下载游戏的</a:t>
            </a:r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app</a:t>
            </a: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。 </a:t>
            </a:r>
          </a:p>
        </p:txBody>
      </p:sp>
      <p:sp>
        <p:nvSpPr>
          <p:cNvPr id="2096" name="PB12"/>
          <p:cNvSpPr/>
          <p:nvPr/>
        </p:nvSpPr>
        <p:spPr>
          <a:xfrm>
            <a:off x="0" y="6839712"/>
            <a:ext cx="378372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97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D912A5C3-5098-6FFD-9577-887B3B061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8A203331-C018-1367-4152-7BA2E68DE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613D8-3027-43C0-8842-7E6D9080AD97}" type="slidenum">
              <a:rPr lang="en-US" altLang="zh-CN"/>
              <a:t>13</a:t>
            </a:fld>
            <a:endParaRPr lang="en-US" altLang="zh-CN"/>
          </a:p>
        </p:txBody>
      </p:sp>
      <p:sp>
        <p:nvSpPr>
          <p:cNvPr id="2098" name="Rectangle 2">
            <a:extLst>
              <a:ext uri="{FF2B5EF4-FFF2-40B4-BE49-F238E27FC236}">
                <a16:creationId xmlns:a16="http://schemas.microsoft.com/office/drawing/2014/main" id="{1D07781C-52DE-0B8B-AC99-2AF5C5C86C2B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rgbClr val="FF0000"/>
                </a:solidFill>
                <a:latin typeface="华文楷体" panose="02010600040101010101" pitchFamily="2" charset="-122"/>
                <a:ea typeface="微软雅黑" panose="020b0503020204020204" pitchFamily="34" charset="-122"/>
              </a:rPr>
              <a:t>扫除力，消除负面能量 </a:t>
            </a:r>
          </a:p>
        </p:txBody>
      </p:sp>
      <p:sp>
        <p:nvSpPr>
          <p:cNvPr id="2099" name="PB13"/>
          <p:cNvSpPr/>
          <p:nvPr/>
        </p:nvSpPr>
        <p:spPr>
          <a:xfrm>
            <a:off x="0" y="6839712"/>
            <a:ext cx="409903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00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970D6C72-732C-34CA-38C7-A6652DAFB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90D09672-64ED-9315-8570-E6EE3F0A7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DA8C-6BD3-4882-BCDD-F7E807E4F4CA}" type="slidenum">
              <a:rPr lang="en-US" altLang="zh-CN"/>
              <a:t>14</a:t>
            </a:fld>
            <a:endParaRPr lang="en-US" altLang="zh-CN"/>
          </a:p>
        </p:txBody>
      </p:sp>
      <p:sp>
        <p:nvSpPr>
          <p:cNvPr id="2101" name="Rectangle 2">
            <a:extLst>
              <a:ext uri="{FF2B5EF4-FFF2-40B4-BE49-F238E27FC236}">
                <a16:creationId xmlns:a16="http://schemas.microsoft.com/office/drawing/2014/main" id="{27252AC4-90FD-5A4E-94F3-D5559CC176F1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步骤</a:t>
            </a:r>
            <a:r>
              <a:rPr lang="en-US" altLang="zh-CN" b="1">
                <a:latin typeface="华文新魏" panose="02010800040101010101" pitchFamily="2" charset="-122"/>
                <a:ea typeface="微软雅黑" panose="020b0503020204020204" pitchFamily="34" charset="-122"/>
              </a:rPr>
              <a:t>1 </a:t>
            </a:r>
            <a:r>
              <a:rPr lang="zh-CN" altLang="en-US" b="1">
                <a:solidFill>
                  <a:srgbClr val="FF0000"/>
                </a:solidFill>
                <a:latin typeface="华文新魏" panose="02010800040101010101" pitchFamily="2" charset="-122"/>
                <a:ea typeface="微软雅黑" panose="020b0503020204020204" pitchFamily="34" charset="-122"/>
              </a:rPr>
              <a:t>换气</a:t>
            </a:r>
            <a:b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</a:br>
            <a:b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</a:br>
            <a:r>
              <a:rPr lang="zh-CN" altLang="en-US" b="1">
                <a:latin typeface="华文新魏" panose="02010800040101010101" pitchFamily="2" charset="-122"/>
                <a:ea typeface="微软雅黑" panose="020b0503020204020204" pitchFamily="34" charset="-122"/>
              </a:rPr>
              <a:t>　　必须将窗户打开，导入新鲜空气。丢弃物品去除脏污，耗费的精力远远大于体力。借由换气，可以增加执行时的顺畅度，赶走负面能量。 </a:t>
            </a:r>
          </a:p>
        </p:txBody>
      </p:sp>
      <p:sp>
        <p:nvSpPr>
          <p:cNvPr id="2102" name="PB14"/>
          <p:cNvSpPr/>
          <p:nvPr/>
        </p:nvSpPr>
        <p:spPr>
          <a:xfrm>
            <a:off x="0" y="6839712"/>
            <a:ext cx="441434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03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书桌整理PPT课件全文共29页，当前为第14页。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https://d.book118.com/126130140021010050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Watermark">
  <a:themeElements>
    <a:clrScheme name="Watermar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Watermark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Watermar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FFFFE2"/>
        </a:accent3>
        <a:accent4>
          <a:srgbClr val="2A2A00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FFFFFF"/>
        </a:accent3>
        <a:accent4>
          <a:srgbClr val="37394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FFFFFF"/>
        </a:accent3>
        <a:accent4>
          <a:srgbClr val="000000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37394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FFFFE2"/>
        </a:accent3>
        <a:accent4>
          <a:srgbClr val="161616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FFFFFF"/>
        </a:accent3>
        <a:accent4>
          <a:srgbClr val="400000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10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11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12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13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14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15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16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17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18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0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1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2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FFFFE2"/>
        </a:accent3>
        <a:accent4>
          <a:srgbClr val="2A2A00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3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FFFFFF"/>
        </a:accent3>
        <a:accent4>
          <a:srgbClr val="37394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4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FFFFFF"/>
        </a:accent3>
        <a:accent4>
          <a:srgbClr val="000000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5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37394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6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FFFFE2"/>
        </a:accent3>
        <a:accent4>
          <a:srgbClr val="161616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7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FFFFFF"/>
        </a:accent3>
        <a:accent4>
          <a:srgbClr val="400000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8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29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30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31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32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33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34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35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36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38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39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0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FFFFE2"/>
        </a:accent3>
        <a:accent4>
          <a:srgbClr val="2A2A00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1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FFFFFF"/>
        </a:accent3>
        <a:accent4>
          <a:srgbClr val="37394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2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FFFFFF"/>
        </a:accent3>
        <a:accent4>
          <a:srgbClr val="000000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3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37394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4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FFFFE2"/>
        </a:accent3>
        <a:accent4>
          <a:srgbClr val="161616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5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FFFFFF"/>
        </a:accent3>
        <a:accent4>
          <a:srgbClr val="400000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7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8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49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50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51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52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53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54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56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57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58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FFFFE2"/>
        </a:accent3>
        <a:accent4>
          <a:srgbClr val="2A2A00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59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FFFFFF"/>
        </a:accent3>
        <a:accent4>
          <a:srgbClr val="37394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0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FFFFFF"/>
        </a:accent3>
        <a:accent4>
          <a:srgbClr val="000000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1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37394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2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FFFFE2"/>
        </a:accent3>
        <a:accent4>
          <a:srgbClr val="161616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3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FFFFFF"/>
        </a:accent3>
        <a:accent4>
          <a:srgbClr val="400000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5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6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Watermark 67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68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69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70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71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Watermark 72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Watermark">
  <a:themeElements>
    <a:clrScheme name="Watermar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Watermark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Watermar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FFFFE2"/>
        </a:accent3>
        <a:accent4>
          <a:srgbClr val="2A2A00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FFFFFF"/>
        </a:accent3>
        <a:accent4>
          <a:srgbClr val="37394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FFFFFF"/>
        </a:accent3>
        <a:accent4>
          <a:srgbClr val="000000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37394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FFFFE2"/>
        </a:accent3>
        <a:accent4>
          <a:srgbClr val="161616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FFFFFF"/>
        </a:accent3>
        <a:accent4>
          <a:srgbClr val="400000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10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11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12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13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14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15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16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17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18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0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1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2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FFFFE2"/>
        </a:accent3>
        <a:accent4>
          <a:srgbClr val="2A2A00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3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FFFFFF"/>
        </a:accent3>
        <a:accent4>
          <a:srgbClr val="37394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4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FFFFFF"/>
        </a:accent3>
        <a:accent4>
          <a:srgbClr val="000000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5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37394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6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FFFFE2"/>
        </a:accent3>
        <a:accent4>
          <a:srgbClr val="161616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7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FFFFFF"/>
        </a:accent3>
        <a:accent4>
          <a:srgbClr val="400000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8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29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30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31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32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33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34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35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36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38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39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0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FFFFE2"/>
        </a:accent3>
        <a:accent4>
          <a:srgbClr val="2A2A00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1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FFFFFF"/>
        </a:accent3>
        <a:accent4>
          <a:srgbClr val="37394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2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FFFFFF"/>
        </a:accent3>
        <a:accent4>
          <a:srgbClr val="000000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3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37394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4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FFFFE2"/>
        </a:accent3>
        <a:accent4>
          <a:srgbClr val="161616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5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FFFFFF"/>
        </a:accent3>
        <a:accent4>
          <a:srgbClr val="400000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7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8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49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50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51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52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53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54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56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57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58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FFFFE2"/>
        </a:accent3>
        <a:accent4>
          <a:srgbClr val="2A2A00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59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FFFFFF"/>
        </a:accent3>
        <a:accent4>
          <a:srgbClr val="37394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0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FFFFFF"/>
        </a:accent3>
        <a:accent4>
          <a:srgbClr val="000000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1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37394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2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FFFFE2"/>
        </a:accent3>
        <a:accent4>
          <a:srgbClr val="161616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3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FFFFFF"/>
        </a:accent3>
        <a:accent4>
          <a:srgbClr val="400000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5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6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Watermark 67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68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69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70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71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Watermark 72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Wingdings</vt:lpstr>
      <vt:lpstr>微软雅黑</vt:lpstr>
      <vt:lpstr>华文新魏</vt:lpstr>
      <vt:lpstr>华文楷体</vt:lpstr>
      <vt:lpstr>Office Theme</vt:lpstr>
      <vt:lpstr>做个收纳天使</vt:lpstr>
      <vt:lpstr>教学目的</vt:lpstr>
      <vt:lpstr>PowerPoint Presentation</vt:lpstr>
      <vt:lpstr>PowerPoint Presentation</vt:lpstr>
      <vt:lpstr>找不到学习用品的原因</vt:lpstr>
      <vt:lpstr>你知道整理物品和人生前途的关系吗？</vt:lpstr>
      <vt:lpstr>看星象学家怎样说</vt:lpstr>
      <vt:lpstr>学生的未来运势看房间+书桌+私物 </vt:lpstr>
      <vt:lpstr>看书桌</vt:lpstr>
      <vt:lpstr>看私人物品</vt:lpstr>
      <vt:lpstr>看电脑</vt:lpstr>
      <vt:lpstr>看手机</vt:lpstr>
      <vt:lpstr>扫除力，消除负面能量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2024-09-15T05:56:50.012</cp:lastPrinted>
  <dcterms:created xsi:type="dcterms:W3CDTF">2024-09-14T21:56:50Z</dcterms:created>
  <dcterms:modified xsi:type="dcterms:W3CDTF">2024-09-14T21:56:51Z</dcterms:modified>
</cp:coreProperties>
</file>