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644D6F78-DBD1-4A77-9BA3-F3EC4928506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ACB24D-F145-4CE5-A9CD-06C34C9D4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873239-B4B6-4143-9AD6-41A94BA98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D16D53-7CD3-4AF9-93E2-C7CCC9565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1896D2-A6E3-4C2A-8A86-7C81ED7B9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DCD9E8-E5AF-4716-A6D6-BA89D88044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9A6BB8-1AD5-468D-88BF-8B9395F18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A59DB4-250B-4510-BC0D-93BAAB3A8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700DCF-911A-446F-8DB2-C3775C515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49B902-A926-4096-9D9A-F8DAF8C6D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043F1E-B6A9-49B7-BAF8-80A0FAEAE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CB72C2-6036-42FF-8814-FD71949F7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C55080A6-3B1A-4550-83AD-24A7EC2F864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54375CFE-8A90-4A3B-8B4F-85CB2C6A416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6134220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员工管理技巧培训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员工管理技巧培训简介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激励与奖励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冲突管理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团队建设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沟通技巧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员工管理技巧培训总结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员工管理技巧培训简介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什么是员工管理技巧培训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员工管理技巧培训是为了帮助管理者提升其领导技能，有效管理团队，提高团队绩效的培训课程。通过员工管理技巧培训，管理者可以学习如何有效沟通、激励员工、解决冲突等技能。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员工管理技巧培训的重要性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指导员工，提高团队效率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提高团队效能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提高员工满意度，降低流失率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减少员工流失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员工管理技巧培训的内容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确保信息传达准确清晰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设定清晰的工作目标，激励员工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目标设定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打造团结协作的团队文化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团队建设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培训讲师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具有丰富管理经验的讲师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员工管理技巧培训的形式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培训课程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线下课程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在线课程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混合形式的培训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员工管理技巧培训的挑战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如何合理安排培训时间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时间管理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如何应对员工对培训的抵触情绪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员工抵触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如何在保证培训效果的前提下控制成本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成本控制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员工管理技巧培训的效果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良好的员工管理技巧培训能够提高团队的凝聚力和效率，激发员工的工作热情，从而实现组织的长期发展目标。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激励与奖励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如何激励团队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在激励团队时，建立明确的奖励机制是至关重要的，通过奖励鼓励员工积极工作。同时，及时肯定员工的贡献，可以提高员工的自信心和工作积极性。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奖励的种类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提供薪资调整、年终奖金等形式的奖励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薪酬奖励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如员工活动、员工表彰等形式的奖励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非薪酬奖励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反馈机制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建立有效的反馈机制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及时调整激励策略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激励策略的实施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设定目标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明确制定激励目标和激励标准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激励带来的效果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通过激励可以增强员工的积极性，激发员工的潜力，提高工作热情。有效的激励策略也可以推动团队向更高效的方向发展，提升团队绩效。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3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冲突管理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冲突的成因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冲突产生的原因有很多，其中包括沟通问题和利益分歧。沟通问题可能导致信息传递不清晰，进而产生误解和纠纷。而利益分歧则是员工之间在利益分配上产生矛盾，也是冲突的一种常见原因。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冲突管理的原则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管理者要及时介入解决冲突，避免情况扩大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及时干预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处理冲突要坚持公平公正原则，不偏袒任何一方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公平公正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冲突解决技巧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了解每一方的诉求和立场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善于倾听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找到双方都可以接受的解决方案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寻求妥协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冲突管理的影响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有效管理冲突可以促进团队协作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提升团队凝聚力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不当处理冲突可能导致员工情绪低落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影响团队氛围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团队建设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团队建设的重要性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团队建设对于企业的发展至关重要。建设团队可以增强员工归属感和凝聚力，促进员工之间的合作与沟通。只有团队紧密团结，才能提高工作效率和团队绩效。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https://d.book118.com/126134220013010104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128</Paragraphs>
  <Slides>22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员工管理技巧培训</vt:lpstr>
      <vt:lpstr>目录</vt:lpstr>
      <vt:lpstr>第1章 员工管理技巧培训简介</vt:lpstr>
      <vt:lpstr> </vt:lpstr>
      <vt:lpstr>员工管理技巧培训的重要性</vt:lpstr>
      <vt:lpstr>员工管理技巧培训的内容</vt:lpstr>
      <vt:lpstr>员工管理技巧培训的形式</vt:lpstr>
      <vt:lpstr>员工管理技巧培训的挑战</vt:lpstr>
      <vt:lpstr> </vt:lpstr>
      <vt:lpstr>第2章 激励与奖励</vt:lpstr>
      <vt:lpstr> </vt:lpstr>
      <vt:lpstr>奖励的种类</vt:lpstr>
      <vt:lpstr>激励策略的实施</vt:lpstr>
      <vt:lpstr> </vt:lpstr>
      <vt:lpstr>第3章 冲突管理</vt:lpstr>
      <vt:lpstr> </vt:lpstr>
      <vt:lpstr>冲突管理的原则</vt:lpstr>
      <vt:lpstr>冲突解决技巧</vt:lpstr>
      <vt:lpstr>冲突管理的影响</vt:lpstr>
      <vt:lpstr>第四章 团队建设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2024-09-29T15:20:39.352</cp:lastPrinted>
  <dcterms:created xsi:type="dcterms:W3CDTF">2024-09-29T07:20:39Z</dcterms:created>
  <dcterms:modified xsi:type="dcterms:W3CDTF">2024-09-29T07:20:41Z</dcterms:modified>
</cp:coreProperties>
</file>