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D3A470-1301-4AE9-A095-C344D8B7B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33FC31-0DAA-415E-AAE5-93111900E8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A565FC-0311-42AB-B366-77505F5FD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68162D-83FE-4D74-925D-FDF85361CA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1C1959-1C7C-4B11-8944-292468CAAB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495D3D-116E-4D3E-9B1E-4EC437074B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633042-5A21-4E04-AF54-5E1FF37174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30998D-86BE-4210-BEA4-F2B1271AEC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822FC4-711E-4ADC-93EB-198B71F930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F99A96-6533-42CF-8FC8-C624C87F7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37F1CA-6A4D-4DCB-8EEA-28763B8566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14324213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生产型企业出口退税流程</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出口退税概述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生产型企业出口退税资格申请</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出口退税核算与申报</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退税审核与审批</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退税款支付与后续管理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生产型企业出口退税案例分析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出口退税概述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出口退税是指国家为鼓励出口，对出口商品在生产、流通环节缴纳的增值税、消费税等间接税予以退还的一种财政激励措施。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降低出口商品成本，提高国际竞争力，促进外贸出口增长。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适用范围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适用于生产型企业自营或委托出口的货物，以及视同出口货物。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对象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具有进出口经营权的生产型企业，包括外商投资企业、内资企业和加工贸易企业等。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退税原则</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征多少、退多少，未征不退和彻底退税。</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退税方式</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免、抵、退和先征后退。免指对生产企业出口的自产货物，免征本企业生产销售环节增值税；抵指生产企业出口自产货物所耗用的原材料、零部件、燃料、动力等所含应予退还的进项税额，抵顶内销货物的应纳税额；退指生产企业出口的自产货物在当月内应抵顶的进项税额大于应纳税额时，对未抵顶完的部分予以退税；先征后退指生产企业出口自产货物，先按照增值税的规定征税，然后按照实际出口额及相关退税率计算退税额，予以退还。</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退税原则与方式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生产型企业出口退税资格申请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申请条件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生产型企业需具备独立法人资格，拥有进出口经营权，且出口货物属于增值税、消费税征收范围。</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所需材料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企业需提供营业执照、税务登记证、进出口经营权证明、出口合同、发票等相关证明材料。</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申请条件及所需材料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生产型企业需向所在地主管税务机关提出出口退税资格申请，并提交相关证明材料。税务机关在收到申请后，将进行审核并核定退税资格。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申请流程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税务机关在收到完整申请材料后，应在规定时限内完成审核并核定退税资格。具体时限根据各地税务机关规定而定，一般不超过30个工作日。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时限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申请流程及时限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生产型企业如发生名称、经营地址、法定代表人等变更事项，应及时向所在地主管税务机关办理出口退税资格变更手续。</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注销</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生产型企业如不再从事出口业务或注销进出口经营权，应向所在地主管税务机关办理出口退税资格注销手续。注销后，企业不再享受出口退税政策。</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资格变更</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资格变更与注销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出口退税核算与申报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生产型企业出口退税核算主要采用“免、抵、退”税办法，即出口环节免征增值税，相应进项税额抵减内销应纳增值税额，未抵减完的部分予以退还。</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在核算过程中，企业需确保出口货物的真实性、合法性，准确计算出口货物的退税额，并妥善保管相关凭证资料。</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核算方法</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注意事项</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核算方法及注意事项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申报期限</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企业应在货物报关出口之日次月起至次年4月30日前的各增值税纳税申报期内收齐有关凭证，向主管税务机关申报办理出口货物增值税免抵退税及消费税退税。</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所需材料</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企业在申报出口退税时，需提交以下材料：出口货物报关单、出口发票、进货发票、结汇水单或收汇通知书、出口合同等。</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申报期限及所需材料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https://d.book118.com/126143242131010045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2024-09-14T08:06:41.493</cp:lastPrinted>
  <dcterms:created xsi:type="dcterms:W3CDTF">2024-09-14T00:06:41Z</dcterms:created>
  <dcterms:modified xsi:type="dcterms:W3CDTF">2024-09-14T00:06:43Z</dcterms:modified>
</cp:coreProperties>
</file>