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8FCB8-DE5C-4F85-932C-C3D70DFD5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7A1D5-9B74-405A-9444-C89EE159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C800F-6922-4D42-B853-C96072BB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CA391-F92C-4DE8-90E1-9B0A338A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E885D2-6263-4B48-BAFD-E0844B983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9C4D2-161A-4C52-81CA-830B2FC4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A6652A-7F51-4A63-89BC-43B3B09E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D0B0C-764C-4BC4-AE58-16F23ED6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BDB33-F7E1-45B4-97A6-8EBCB584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6CE61-DC85-4DF0-A473-F101C2E3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CF011-462A-4681-A928-49CDB794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44230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解读抗凝剂皮下注射规范的专家共识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抗凝剂皮下注射规范概述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抗凝剂皮下注射的操作流程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抗凝剂皮下注射的规范建议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抗凝剂皮下注射的实践经验分享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皮下注射抗凝剂是常用的给药方式，但存在出血和注射部位疼痛等风险。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制定规范的皮下注射抗凝剂方法对于提高疗效和安全性十分重要。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抗凝剂在预防和治疗血栓栓塞性疾病中发挥重要作用，如深静脉血栓和肺栓塞。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规范皮下注射抗凝剂的操作流程，降低操作风险。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提高皮下注射抗凝剂的疗效和患者依从性。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为临床医生提供参考依据，推动抗凝剂的合理使用。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抗凝剂皮下注射规范概述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90" r="30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抗凝剂皮下注射的定义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皮下注射可以快速起效，并能够维持较长时间的血液循环浓度，从而有效地预防血栓形成。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抗凝剂皮下注射是一种将抗凝药物（如肝素、低分子肝素等）通过皮下注射方式给予患者的给药方式。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主要用于预防血栓形成，如深静脉血栓、肺栓塞等。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对于有出血倾向、过敏反应、肝肾功能不全等患者应谨慎使用抗凝剂皮下注射。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抗凝剂皮下注射的适应症与禁忌症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包括肝素、低分子肝素等。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根据患者的具体情况和医生的建议来确定剂量。一般来说，肝素的常用剂量为5000-10000U/d，低分子肝素的常用剂量为200-400U/d。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3" r="25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抗凝剂皮下注射的常用药物与剂量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抗凝剂皮下注射的操作流程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准备药品和注射器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根据医嘱，准备适量的抗凝剂和注射器。确保药品质量可靠，无杂质和沉淀。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准备注射部位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选择合适的注射部位，如腹部、大腿外侧等，用酒精棉球消毒皮肤，注意避免在红肿、炎症等部位注射。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确认患者的身份和医嘱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在给药前，应核对患者的身份信息，确保与医嘱相符。同时，应确认患者是否符合抗凝剂皮下注射的适应症和禁忌症要求。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将注射器抽取适量空气，与药瓶口紧密连接，抽取药液至所需剂量。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抽取药液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将注射器内空气排出，确保药液全部进入皮下组织。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将针头迅速刺入皮下组织，注射药液。注意注射深度应达到皮下组织，避免注入肌肉或血管。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注射完毕后，迅速拔出针头，用消毒棉球压迫注射部位数分钟，以防止出血和药物外渗。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https://d.book118.com/126144230013010044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2024-09-12T06:28:11.148</cp:lastPrinted>
  <dcterms:created xsi:type="dcterms:W3CDTF">2024-09-11T22:28:11Z</dcterms:created>
  <dcterms:modified xsi:type="dcterms:W3CDTF">2024-09-11T22:28:12Z</dcterms:modified>
</cp:coreProperties>
</file>