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97099-DDAC-4015-8CA9-09152FE26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BC1B9-979D-4595-A179-9195ADBF4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3C40F-0814-455A-AB4E-1328CCC6C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0AB79-0095-4185-BCD5-6EF27FC54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3A8F31-4E77-4CA3-A9F2-BA130204B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0BEB74-867B-4F89-B19F-5740C3178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5768C1-727C-4827-AE39-81B415344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9BCBAD-F1C1-46D0-817B-CB5C57C52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E32F88-841A-4D34-9E58-DDE3B0C9A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58204-FDBC-4114-BD37-7570EC071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9164B-C3BE-43ED-B7B9-A1CBB823A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15010104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肺部感染和非感染性疾病的鉴别诊断护理课件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肺部感染概述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非感染性疾病概述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预防与控制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肺部感染概述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303" r="313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085" r="2508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症状包括咳嗽、伴或不伴咳痰和胸疼。体征有肺部啰音，且无其他明显原因解释。实验室检查显示外周血白细胞计数增多。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发热、咳嗽、呼吸急促和胸疼，体格检查可发现肺部实变体征或湿啰音。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社区获得性肺炎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症状包括咳嗽、咳痰、胸疼和呼吸困难。体征有肺部啰音，且无其他明显原因解释。实验室检查显示外周血白细胞计数增多。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咳嗽、咳痰、胸疼和呼吸困难，体格检查可发现肺部实变体征或湿啰音。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医院获得性肺炎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非感染性疾病概述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非感染性疾病是指由非病原微生物引起的肺疾病，例如肺癌、肺栓塞、肺水肿等。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非感染性疾病可以根据其病因和病理生理机制分为多种类型，如肿瘤、血管疾病、免疫性疾病等。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19" r="23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非感染性疾病的临床表现多样，常见的症状包括咳嗽、呼吸困难、胸痛等。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非感染性疾病的体征可能包括肺部啰音、呼吸音减弱等，但通常没有发热和白细胞升高等感染征象。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了解患者的病史和家族史，对于诊断非感染性疾病非常重要。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X线、CT等影像学检查可以帮助医生发现肺部病变，为诊断提供依据。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血液检查、痰液检查等实验室检查可以辅助诊断非感染性疾病，例如检测肿瘤标志物和自身抗体等。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https://d.book118.com/126150101044010040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2024-09-06T14:23:22.460</cp:lastPrinted>
  <dcterms:created xsi:type="dcterms:W3CDTF">2024-09-06T06:23:22Z</dcterms:created>
  <dcterms:modified xsi:type="dcterms:W3CDTF">2024-09-06T06:23:24Z</dcterms:modified>
</cp:coreProperties>
</file>