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2CA1701-F11B-4971-B485-D1BA3B21E75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53306-6D67-4DB0-A02B-977D1527F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91B75-397C-4F83-8CA3-328263DA1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9E678-BADC-44DC-895E-CDD787653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E1142-1016-4EFD-AE77-5EC8943BC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6EB886-D352-40A1-AD3F-5A63249C2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8B90C5-F251-4216-875C-5E22EB864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07E05B-CD5D-44D7-ACDA-FED301DB2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82FEB-817D-4A41-8866-B9447C54C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FAE69-4866-4F17-B9CD-2A95BB004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BE782-C673-4216-A09C-38407DA59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BB1AE-CEB4-42BE-A769-8227B747D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95DEB48-A8BF-4026-9B8B-C874C039354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15FA70D-D1DD-4468-A988-C46C799FA47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5022105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情绪管理心情平和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情绪管理的重要性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如何调节情绪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正念与情绪管理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心态与情绪管理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社交关系与情绪管理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情绪管理的重要性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情绪管理是指管理和调节个人内心感受和情绪反应的能力。它能够帮助我们更好地应对压力、解决问题和提升生活质量。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情绪管理对健康的影响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压力、抑郁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降低心理问题风险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预防疾病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提升免疫功能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营造工作环境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创造积极氛围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促进协作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家庭关系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增进亲密度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减少矛盾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情绪管理对人际关系的重要性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增进关系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减少冲突和误解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培养和谐环境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情绪管理的益处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情绪管理能够提升自我意识和自我控制能力，促进个人成长和发展。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情绪管理的方法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冥想、呼吸练习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学会放松技巧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保持乐观和希望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培养积极心态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实践情绪管理的挑战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面对困难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保持冷静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日常生活中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维护良好能力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如何调节情绪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情绪调节的重要性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情绪调节是指调整和控制情绪反应的能力。它有助于缓解压力、提升自我控制和解决问题。通过有效的情绪调节，我们可以更好地面对生活中的挑战。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基本的情绪调节策略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释放情绪的有效途径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倾诉和沟通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帮助调节情绪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运动和健康饮食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观察和认识自己的情绪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了解自己的情绪状态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学会观察自己的情绪反应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认清情绪触发因素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了解情绪背后的原因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冥想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促进情绪调节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提升心灵平静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寻找爱好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释放负面情绪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增加生活乐趣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放松方式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缓解压力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提升心情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情绪调节的技巧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深呼吸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有助于平静情绪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增强自我意识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面对挑战时的情绪调节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在压力面前保持冷静和理智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保持冷静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通过调节情绪解决问题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解决问题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正念与情绪管理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正念的概念与作用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正念是一种专注和接纳当下的心态，能帮助我们更好地控制情绪。它可以帮助我们更清晰地观察内心，减少冲动和负面情绪。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正念练习的方法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提高专注力和自我觉察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冥想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如扫地、洗碗等，练习专注当下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日常事务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正念对情绪管理的益处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避免冲动和暴怒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认识自己的情绪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从容面对挑战和困难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提升情绪调节能力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观察情绪并调节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提升自我控制能力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有效化解情绪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练习情绪调节技巧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舒缓压力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增强应对能力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建立积极思维模式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培养乐观态度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促进心理健康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正念与情绪调节的结合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结合正念和调节技巧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更有效地管理情绪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更快速地恢复平静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正念在日常生活中的实践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在日常生活中融入正念练习可以培养持续的正念心态，帮助我们更好地应对生活中的压力和挑战。通过正念，我们可以更深入地了解自己，从而更好地调节情绪。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https://d.book118.com/126150221050010103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情绪管理心情平和</vt:lpstr>
      <vt:lpstr>目录</vt:lpstr>
      <vt:lpstr>第一章 情绪管理的重要性</vt:lpstr>
      <vt:lpstr>什么是情绪管理</vt:lpstr>
      <vt:lpstr>情绪管理对健康的影响</vt:lpstr>
      <vt:lpstr>情绪管理对人际关系的重要性</vt:lpstr>
      <vt:lpstr> </vt:lpstr>
      <vt:lpstr>情绪管理的方法</vt:lpstr>
      <vt:lpstr>实践情绪管理的挑战</vt:lpstr>
      <vt:lpstr>第2章 如何调节情绪</vt:lpstr>
      <vt:lpstr> </vt:lpstr>
      <vt:lpstr>基本的情绪调节策略</vt:lpstr>
      <vt:lpstr>观察和认识自己的情绪</vt:lpstr>
      <vt:lpstr>情绪调节的技巧</vt:lpstr>
      <vt:lpstr>面对挑战时的情绪调节</vt:lpstr>
      <vt:lpstr>第3章 正念与情绪管理</vt:lpstr>
      <vt:lpstr> </vt:lpstr>
      <vt:lpstr>正念练习的方法</vt:lpstr>
      <vt:lpstr>正念对情绪管理的益处</vt:lpstr>
      <vt:lpstr>正念与情绪调节的结合</vt:lpstr>
      <vt:lpstr>正念在日常生活中的实践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2024-09-28T12:03:23.100</cp:lastPrinted>
  <dcterms:created xsi:type="dcterms:W3CDTF">2024-09-28T04:03:23Z</dcterms:created>
  <dcterms:modified xsi:type="dcterms:W3CDTF">2024-09-28T04:03:25Z</dcterms:modified>
</cp:coreProperties>
</file>