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762B9-DFD2-4D9C-80F0-86A1CF6A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6BA41-08C6-4414-A7E6-FC60DB1E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735B-4503-46C6-904A-29540A2CD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8422D-93D4-4F68-AFEF-5239B06F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6B19F-644C-47D6-B7D8-8E70BD827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F673A-ECBB-4E64-BDD1-5E88CA2B1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440AE-6622-4E27-9BA7-CABDED88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A7EEE-ADD6-4C37-A010-EF71EFE2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3C8D1-1CE8-4BE6-AD58-5295D81E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91E7B-AECA-4B3F-9EF4-B6CDC0AF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BC35B-1E29-4884-8057-1996AFF0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1030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《护理设备操作规范》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常见护理设备操作规范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护理设备操作中的注意事项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护理设备操作培训与考核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95" r="35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护理设备是指在医疗护理过程中，用于辅助医护人员完成护理工作、提高护理质量和效率的专用设备。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根据使用功能和场景，护理设备可分为诊断设备、治疗设备、康复设备、监测设备等。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设备在护理工作中的作用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通过使用护理设备，医护人员能够更快速、准确地完成护理工作，提高工作效率。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护理设备的运用有助于减少人为因素造成的误差，提高护理操作的准确性和规范性，从而提升护理质量。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减轻医护人员负担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部分护理设备能够自动化完成一些繁琐、重复的护理工作，减轻医护人员的工作负担。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规范的设备操作能够确保设备的正常运行，减少故障和意外情况的发生，保障患者和医护人员的安全。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正确的设备操作有助于延长设备使用寿命，减少维修和更换成本，提高设备的使用效率。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规范的设备操作能够确保护理操作的准确性和规范性，从而提高护理质量，提升患者满意度。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护理设备基本操作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在启动设备前，需检查设备电源、线路连接、设备状态等是否正常。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按照设备操作手册或厂家提供的启动指南，逐步启动设备，确保设备正常运行。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在设备使用完毕后，应按照规定的程序关闭设备，断开电源，并进行必要的清洁和保养。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每天对设备进行常规检查，包括设备外观、运行状态、功能测试等，确保设备处于良好状态。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按照厂家推荐或医院规定，定期对设备进行维护保养，包括清洁、润滑、更换易损件等。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对每次维护保养进行详细记录，包括维护时间、维护内容、更换部件等，以便追溯和查询。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将识别出的故障情况及时报告给设备管理部门或专业维修人员，以便及时处理。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在操作过程中，如发现设备异常或故障，应立即停止使用，并进行初步识别。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由专业维修人员对故障设备进行检修、维修或更换部件等处理，确保设备恢复正常运行。在处理过程中，应做好相关记录和标识。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58" r="2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常见护理设备操作规范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输液泵操作规范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检查输液泵功能是否完好，确保电源连接稳定。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核对医嘱和输液卡，设置输液参数，包括输液量、速度等。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安装输液器，排气并连接至患者静脉通路。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启动输液泵，观察运行是否正常，及时调整参数确保输液安全。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8" r="1537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评估患者呼吸状况，选择合适的呼吸机模式和参数设置。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检查呼吸机管道、湿化器等附件是否清洁、完好。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连接呼吸机与患者人工气道，确保密封性良好。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启动呼吸机并观察患者呼吸情况，及时调整参数以满足治疗需求。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根据患者情况选择合适的监护仪导联和电极片。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打开监护仪电源，设置合适的报警参数。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清洁患者皮肤并贴好电极片，连接监护仪导联。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观察监护仪显示波形和数据是否正常，及时处理报警信息。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387" b="38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https://d.book118.com/126151030024010043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2024-09-10T23:02:22.193</cp:lastPrinted>
  <dcterms:created xsi:type="dcterms:W3CDTF">2024-09-10T15:02:22Z</dcterms:created>
  <dcterms:modified xsi:type="dcterms:W3CDTF">2024-09-10T15:02:24Z</dcterms:modified>
</cp:coreProperties>
</file>