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98357-C534-4384-880C-24328903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6BDD4-C2CD-40DD-93F7-CCE53D987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1AFBC-7666-40B9-B74C-9A6CADA12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8F5E7-7156-4BD0-BD37-9385C38D6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164EC-2391-4D03-B40B-CDBF2860B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5BD61-67E4-42CB-90F1-9C96DAA3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B69269-C938-41BB-92E0-5106AF59A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353E8-1056-41A5-BE3D-5A01D280D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8BCFA-8E89-4CD6-8165-6A4513C0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3CE10-DF06-4689-B74D-D5217311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A747A-E3EC-4223-8544-86BB59E02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52042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小儿推拿师讲课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小儿常见病症的推拿手法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小儿推拿的穴位与手法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小儿推拿的未来发展与展望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小儿推拿是通过手法刺激小儿特定穴位，以调节脏腑、经络和气血，达到治疗目的的一种中医疗法。其原理基于中医理论，通过刺激穴位、调和阴阳、调整脏腑功能来达到治疗效果。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是以中医理论为基础，通过手法刺激小儿身体上的特定穴位，调节脏腑、经络和气血的功能，以达到治疗目的的一种中医疗法。其原理主要包括阴阳五行、脏腑经络等中医基本理论，通过刺激穴位、调和阴阳、调整脏腑功能来达到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小儿推拿适用于多种儿科疾病，如感冒、咳嗽、发烧等。但并非所有情况都适用，有些情况下需要避免使用小儿推拿，如严重感染、骨折等。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小儿推拿适用于多种儿科疾病，如感冒、咳嗽、发烧等常见病症。通过刺激相关穴位，可以调和气血、平衡阴阳，从而达到治疗目的。然而，小儿推拿并非万能，有些情况下需要避免使用小儿推拿，如严重感染、骨折等情况。对于这些情况，小儿推拿可能会加重病情或带来不必要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小儿推拿时需注意操作方法、力度和时间，遵循安全操作原则。同时，家长需密切观察孩子反应，如有异常及时停止并寻求专业医生建议。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小儿推拿时，需要注意操作方法、力度和时间，遵循安全操作原则。操作手法需轻柔、准确，力度适中，避免过度刺激或损伤孩子皮肤。同时，家长需密切观察孩子的反应，如出现哭闹、皮肤过敏等情况应及时停止操作并寻求专业医生建议。此外，小儿推拿不能替代其他治疗方法，如有需要请遵医嘱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小儿推拿的注意事项与安全操作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小儿常见病症的推拿手法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1" r="238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72" r="299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缓解感冒症状，如鼻塞、流涕、咳嗽等。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通过推拿头面部、上肢和下肢的穴位，可以缓解感冒引起的鼻塞、流涕、咳嗽等症状，有助于减轻患儿的不适感。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感冒的推拿手法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改善咳嗽症状，促进痰液排出。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通过推拿胸腹部、上肢和下肢的穴位，可以改善咳嗽症状，促进痰液排出，有助于缓解患儿的咳嗽和痰多问题。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56" r="27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咳嗽的推拿手法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26" r="2522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调节肠道功能，缓解腹泻症状。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推拿腹部、腰骶部和下肢的穴位，可以调节肠道功能，缓解腹泻症状，改善患儿的营养吸收状况。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腹泻的推拿手法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促进消化，缓解积食症状。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通过推拿腹部、腰骶部和上肢的穴位，可以促进消化，缓解积食症状，改善患儿的食欲和消化功能。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积食的推拿手法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36" b="177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安抚情绪，缓解夜啼症状。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推拿头面部、胸腹部和下肢的穴位，可以安抚情绪，缓解夜啼症状，帮助患儿更好地入睡和保持睡眠。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夜啼的推拿手法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小儿推拿的穴位与手法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https://d.book118.com/126152042154010032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2024-08-31T22:32:57.572</cp:lastPrinted>
  <dcterms:created xsi:type="dcterms:W3CDTF">2024-08-31T14:32:57Z</dcterms:created>
  <dcterms:modified xsi:type="dcterms:W3CDTF">2024-08-31T14:32:59Z</dcterms:modified>
</cp:coreProperties>
</file>