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295F7-5D69-4536-9C96-652FC081A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15BD9-C3D5-4739-8EBF-D657346B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0B9EB-0DC6-4917-88DC-1C5A49AE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80954-40E1-48B2-911C-C210FB45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9B1CF-88BA-42AE-A7AA-CB0DC3BF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69FF0-CFFE-4E4C-8533-E3049A30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2D04C-2897-45AA-84FA-984BA8A1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E0220-55BD-4078-99C9-1673D378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661DE-6B62-4346-B888-CD0A42F7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732FD-6264-45A4-A304-FD2452708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CF89E-835F-4A53-9495-A17FCD18A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2141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水光针的术后护理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术后皮肤变化及应对措施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术后常见问题及处理方法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术后日常护肤建议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术后饮食建议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术后即刻护理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术后即刻进行冰敷，每次敷15-20分钟，每2-3小时敷一次，以减少术后红肿。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术后4小时内避免沾水，以免引起感染。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术后避免对治疗部位进行按摩，以免影响效果。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术后一周内避免长时间暴露在阳光下，以免引起色素沉着。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避免沾水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避免按摩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避免暴晒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避免化妆品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14" r="201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术后每天使用保湿面膜，保持皮肤水分，促进皮肤修复。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术后加强防晒，避免紫外线伤害。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术后一周内避免使用化妆品，以免刺激皮肤。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术后保持清淡的饮食，避免食用辛辣、刺激性食物。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保持充足的睡眠和规律的作息，有助于皮肤修复。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戒烟、限酒，保持良好的心态和情绪。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按照医生建议的时间回诊复查，以便及时了解恢复情况。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术后皮肤变化及应对措施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水光针治疗后，皮肤可能会出现干燥的情况，需要加强保湿。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水光针治疗后，皮肤表面的水分会减少，导致皮肤干燥。此时，应使用保湿效果好的护肤品，如保湿霜、保湿面膜等，以保持皮肤的水分。同时，避免使用含有酒精和香料的化妆品，以免刺激皮肤。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水光针治疗后，皮肤可能会变得敏感，需要避免刺激和过敏原。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水光针治疗后，皮肤会变得更加敏感，容易受到外界刺激和过敏原的影响。因此，应避免使用刺激性强的护肤品和化妆品，避免过度摩擦和挤压皮肤。同时，注意饮食和生活习惯，避免摄入过敏原和刺激性食物。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15" r="314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皮肤敏感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385" r="3238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水光针治疗后，皮肤可能会出现泛红的情况，需要冷敷和避免刺激。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水光针治疗后，皮肤表面的毛细血管可能会扩张，导致皮肤泛红。此时，应使用冰块或冷敷面膜进行冷敷，以收缩毛细血管、缓解泛红。同时，避免使用热水洗脸和使用刺激性强的护肤品和化妆品。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皮肤泛红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水光针治疗后，皮肤可能会出现色沉的情况，需要避免阳光照射和使用美白产品。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光针治疗后，皮肤色素细胞可能会受到刺激，导致皮肤色沉。此时，应避免阳光照射和使用美白产品，以免加重色沉。同时，注意饮食和生活习惯，保持充足的睡眠和适当的运动，以促进新陈代谢、减少色沉的产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皮肤色沉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术后常见问题及处理方法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https://d.book118.com/126152141235010035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2024-09-06T00:40:04.058</cp:lastPrinted>
  <dcterms:created xsi:type="dcterms:W3CDTF">2024-09-05T16:40:04Z</dcterms:created>
  <dcterms:modified xsi:type="dcterms:W3CDTF">2024-09-05T16:40:06Z</dcterms:modified>
</cp:coreProperties>
</file>