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9B249-3D8B-4D25-89A3-091D651B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1B3A3-3CA0-466A-A9B7-25EBE422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7E38-8757-4F8C-A413-59949375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79F4A-5803-4FD2-8697-583685EC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EBD8D-E566-47F6-91E4-C132C77A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5A02B-1061-4A83-810D-1F57C6D8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7986A-8850-448B-96AA-85DA9523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51B65-1DE1-40C1-B114-1315D83F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BED9B-04EF-493A-9033-5F8263212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7BDC5-6A2B-4CBC-8347-3B139F5CD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62FA3-058B-4932-A304-76DB2499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2230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商贸企业安全生产风险分级管控和隐患排查治理策略的培训导引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商贸企业安全生产风险识别与评估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安全生产风险分级管控与隐患排查治理的整合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风险分级管控的意义和目的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通过对商贸企业安全生产风险进行分级管控，可以有效预防和减少安全事故的发生，保障员工和企业的生命财产安全，提高企业的安全生产管理水平。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建立科学、系统、规范的安全生产风险分级管控体系，实现对不同等级风险的精准管控，降低事故发生的概率和影响程度，提升企业的整体安全防范能力。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风险分级管控的基本原则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对商贸企业生产经营全过程中的各类风险进行全面辨识、评估、分级和管控，确保不留死角。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注重事前预防和控制，通过加强安全管理、提高员工安全意识等措施，降低事故发生的可能性。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根据风险等级的不同，采取不同的管控措施和管理要求，实现针对性管理。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动态调整原则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随着企业生产经营状况的变化，及时调整风险等级和管控措施，保持风险管理的时效性和有效性。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全面梳理商贸企业生产经营过程中的各类风险点，包括设备设施、作业环境、人员行为等方面。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风险辨识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总结风险分级管控的经验和不足，不断完善和优化管理体系，提升企业的安全管理水平。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对辨识出的风险点进行定量或定性评估，确定风险等级和管控优先级。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根据风险评估结果，制定不同等级的管控措施和管理要求，明确责任部门和人员。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定期对风险分级管控的实施情况进行监督检查，发现问题及时整改，确保管控措施的有效执行。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商贸企业安全生产风险识别与评估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安全生产风险识别方法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通过深入生产现场，观察生产环境、设备设施、人员操作等，发现潜在的安全隐患。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邀请行业专家或安全评估机构，利用专业知识和经验，对企业进行全面的风险评估。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通过对企业历史事故、隐患排查等数据的分析，找出可能的风险点和薄弱环节。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根据事故发生的可能性和后果严重程度，将风险划分为不同的等级，便于企业针对不同等级的风险采取相应的管控措施。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通过对事故发生的可能性（L）、人员暴露于危险环境的频繁程度（E）和事故后果的严重性（C）进行评分，计算风险值，进而评估风险等级。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安全生产风险评估标准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LEC评价法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风险识别与评估的实践应用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制定风险清单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根据识别出的风险点，制定详细的风险清单，明确风险所在位置、可能导致的后果以及相应的管控措施。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建立风险评估模型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结合企业实际情况，建立风险评估模型，对识别出的风险进行量化评估，为企业制定针对性的风险管理策略提供依据。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持续更新与改进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随着企业生产经营活动的变化，应定期对风险识别和评估结果进行更新和改进，确保风险管理工作的时效性和有效性。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针对不同风险级别的管控措施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高风险级别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应限期整改，采取适当的措施降低风险，如加强监测、增加安全防护设施等。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中风险级别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低风险级别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应加强日常管理和监控，确保风险不扩大、不升级。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应立即采取措施消除或降低风险，如停止作业、撤离人员、进行紧急处理等。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根据风险级别和管控需求，合理配置安全管理人员、专业技术人员和作业人员。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确保各类安全防护设施、应急救援器材、监测设备等物资的充足和有效。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保障风险分级管控所需的资金，包括日常管理费用、整改费用、应急费用等。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风险分级管控的资源配置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https://d.book118.com/126152230122010050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2024-09-15T18:51:25.434</cp:lastPrinted>
  <dcterms:created xsi:type="dcterms:W3CDTF">2024-09-15T10:51:25Z</dcterms:created>
  <dcterms:modified xsi:type="dcterms:W3CDTF">2024-09-15T10:51:27Z</dcterms:modified>
</cp:coreProperties>
</file>