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2CFAA95-F679-42F3-B8FE-7B8D00FBAA4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D8053-2527-4B33-AF83-887E963D5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B483E-01F3-44EA-8207-508FFBF6F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66ABB-430E-47FE-94DB-704578AEB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44A52-E18A-4DF3-9263-77BBF1D66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B6142D-FD9C-4243-BBC6-2648AE39D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55F8DD-C411-4468-997D-28FA6A2A1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327083-1786-45EB-BF81-055588ED2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C6361-19A8-49BE-98AD-8551B37D5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8505E-4842-4D31-A1B3-5FD97576B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A1EFA-05FC-4F13-8FBA-203835510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A6A5F-613E-41B4-8A9F-51F3D44FB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EF4EA10-F107-4F87-843F-3E91F2B8420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D17A509-4675-4D9A-AF03-6FE83829348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5403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焊接技术规范遵守培训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焊接技术规范遵守培训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焊接工艺流程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焊接技术规范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焊接质量检验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焊接技术规范培训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焊接技术规范遵守培训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引言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焊接技术是一项重要的技能，对于各行各业都有着重要的应用。在进行焊接工作时，必须严格遵守相关的技术规范和安全标准，以确保焊接质量和工作人员安全。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焊接技术的重要性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确保焊接质量达标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提高产品质量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预防事故发生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保障工作场所安全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推动技术进步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提高行业竞争力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实现工作效率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焊接技术的发展趋势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引领未来发展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新型焊接设备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提高生产效率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自动化焊接系统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智能化生产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数字化管理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推动工业升级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智能制造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焊接技术规范的重要性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确保工作安全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减少事故风险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规范工作流程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提高产品标准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保障焊接质量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智能焊接系统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提高自动化程度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减少人为干预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环境友好焊接技术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减少废气排放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节约资源利用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虚拟现实辅助培训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提高培训效果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降低实操风险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未来焊接技术发展趋势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新型材料应用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提高焊接强度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降低氧化风险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通过严格遵守焊接技术规范，提升焊接质量，保障工作场所安全，积极应对未来发展趋势，才能更好地推动焊接技术的发展和应用，实现行业持续进步。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焊接前准备工作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在进行焊接前，需要进行一系列的准备工作。首先要确定焊接对象，选择合适的焊接材料，并确保工作区域清洁整洁，这些都是确保焊接顺利进行的基本条件。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焊接方法选择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适用于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...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电弧焊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...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气体保护焊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采用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...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激光焊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焊接速度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控制焊接速度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...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避免过快或过慢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...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电流电压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根据材料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...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调整合适的电流电压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...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焊接角度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保持一定的角度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...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不宜过大或过小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...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焊后处理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使用工具</a:t>
            </a: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...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去除焊渣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检查焊接点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...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检验焊缝质量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涂抹防锈液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...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表面处理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焊接技术规范遵守培训是提高焊接质量的关键，只有深入理解焊接工艺流程及操作技巧，才能确保焊接质量并避免安全事故。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焊接技术规范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焊接安全规范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在进行焊接作业时，操作人员必须佩戴适当的防护装备，如焊接面罩、护目镜、防护手套等。遵守焊接作业安全规范是保障人身和设备安全的关键步骤。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焊接安全规范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如焊接面罩、护目镜、防护手套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佩戴防护装备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确保人身和设备安全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确保设备正常运行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检查设备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焊接质量要求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保证焊缝牢固、无裂纹、无气孔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控制质量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根据要求和标准执行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符合标准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确保质量达标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质量检测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焊接设备使用规范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对焊接设备的正常使用和维护至关重要。操作人员应遵守设备操作规范，定期维护设备，延长其使用寿命，提高工作效率。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https://d.book118.com/126154033012010104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焊接技术规范遵守培训</vt:lpstr>
      <vt:lpstr>目录</vt:lpstr>
      <vt:lpstr>第1章 焊接技术规范遵守培训</vt:lpstr>
      <vt:lpstr> </vt:lpstr>
      <vt:lpstr>焊接技术的重要性</vt:lpstr>
      <vt:lpstr>焊接技术的发展趋势</vt:lpstr>
      <vt:lpstr>焊接技术规范的重要性</vt:lpstr>
      <vt:lpstr>未来焊接技术发展趋势</vt:lpstr>
      <vt:lpstr>结语</vt:lpstr>
      <vt:lpstr>第2章 焊接工艺流程</vt:lpstr>
      <vt:lpstr> </vt:lpstr>
      <vt:lpstr>焊接方法选择</vt:lpstr>
      <vt:lpstr>焊接操作技巧</vt:lpstr>
      <vt:lpstr>焊后处理</vt:lpstr>
      <vt:lpstr>总结</vt:lpstr>
      <vt:lpstr>第3章 焊接技术规范</vt:lpstr>
      <vt:lpstr> </vt:lpstr>
      <vt:lpstr>焊接安全规范</vt:lpstr>
      <vt:lpstr>焊接质量要求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2024-09-29T14:25:12.740</cp:lastPrinted>
  <dcterms:created xsi:type="dcterms:W3CDTF">2024-09-29T06:25:12Z</dcterms:created>
  <dcterms:modified xsi:type="dcterms:W3CDTF">2024-09-29T06:25:14Z</dcterms:modified>
</cp:coreProperties>
</file>