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78AE3-5FBA-4A45-9A56-DB95F083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A8E97-2BD9-4452-A9A6-9D37256C2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564B2-E486-40E1-B808-A60DB4D9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74444-5D1F-4A94-A9BB-9060C16D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0168D-9213-4E67-969A-E60B017FA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178D3-B22D-412F-9149-BA37AE32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921C4-6690-49CE-AE5D-0EA9D5FB9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BD965-3AE9-4154-BC25-BC85410C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7CE60-CB44-4722-86ED-6F638E3E6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1BE98-A66D-4CF4-8CE7-39A7D40B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8EEAA-720D-4B4F-8E3F-510777EC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4111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脓毒症护理流程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脓毒症护理流程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脓毒症患者的心理护理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脓毒症的预防与控制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脓毒症护理案例分享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60" r="363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36" r="341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脓毒症是由感染引起的全身炎症反应综合征，常常伴随器官功能不全。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根据严重程度，脓毒症可分为脓毒症、严重脓毒症和脓毒性休克。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9" b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脓毒症通常由细菌感染引发，但也可能由其他病原体引起。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感染引发炎症反应，导致机体释放大量炎性介质，引发全身性炎症反应综合征。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脓毒症的病因与病理生理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发热、心动过速、呼吸急促、白细胞计数升高、高乳酸血症等。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根据临床表现、实验室检查和病原学诊断进行确诊。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脓毒症的症状与诊断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脓毒症护理流程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密切监测患者的体温、心率、呼吸、血压等生命体征，以及意识状态和尿量变化。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进行血常规、血生化、凝血功能等实验室检查，以评估病情和指导治疗。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根据患者临床表现、实验室检查和严重程度评估，确诊脓毒症并确定病情严重程度。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9" r="189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75" r="2427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27" r="256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673" r="256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治疗与护理措施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根据细菌培养和药敏试验结果，选择敏感抗生素进行治疗。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对于循环血容量不足的患者，及时补充晶体液和胶体液，维持正常血液循环。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根据患者营养状况和需求，给予适当的营养支持，提高抵抗力。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评估患者的疼痛程度，采用药物和非药物方法缓解疼痛，提高舒适度。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抗感染治疗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液体复苏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持续监测患者的生命体征、实验室检查指标、临床表现等，及时发现病情变化。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详细记录患者的病情变化、护理措施、治疗效果等，为后续治疗提供参考。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及时与医生沟通，报告患者病情变化和治疗反应，协助医生调整治疗方案。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脓毒症患者的心理护理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https://d.book118.com/126154111110010100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2024-09-24T11:39:51.966</cp:lastPrinted>
  <dcterms:created xsi:type="dcterms:W3CDTF">2024-09-24T03:39:51Z</dcterms:created>
  <dcterms:modified xsi:type="dcterms:W3CDTF">2024-09-24T03:39:54Z</dcterms:modified>
</cp:coreProperties>
</file>