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5B89E-7D31-40A0-B3E8-3DE05218B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575C0-B095-4557-A3FF-0D4E7A34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5C77A-D67A-4BF8-8830-FF68097C6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E5F0C-7843-48A4-9036-BD14C35FB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E15A1-26DD-4B3A-A0E3-C956379AA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68FDE-D324-4C1C-8B2D-51677BED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BB7B4-C91C-418A-873D-44F405DD5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CA03E-0ECF-42CF-AB1F-7B7DF2B4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1B9EF-4606-4695-80F2-237456207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82E78-0A52-44B6-8DD0-1E3CFEF9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11FDF-2403-452A-9205-817692B7F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00135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妇产科护理的伦理与法律责任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妇产科护理的新技术与展望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妇产科护理是一门专门针对女性生殖系统疾病的预防、治疗和护理的学科。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妇产科护理对于保障女性健康、提高生育质量以及维护家庭和谐具有重要意义。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包括妇科炎症、子宫肌瘤、卵巢囊肿、宫颈疾病等。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针对不同疾病的特点，提供相应的护理措施，如病情观察、疼痛护理、心理支持等。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妇产科常见疾病与护理要点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包括妇科检查、阴道分泌物采集、宫颈细胞学检查等。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详细介绍了各项操作的流程、注意事项和规范要求，以确保患者安全和操作的有效性。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妇产科护理的基本技能与操作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分配任务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准备必要的查房工具，如笔记本、笔、血压计、听诊器等。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提前了解要查房的患者的病情、治疗情况、护理措施等，以便更好地进行评估和指导。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选择合适的时间，确保所有参与查房的人员都能到场。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根据参与人员的专业和经验，分配不同的任务，以提高查房效率。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查房中的沟通与观察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与患者进行简单的问候和交流，缓解患者的紧张情绪。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通过询问、观察和检查，收集患者的病情、症状、护理情况等信息。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根据收集到的信息，分析护理中存在的问题和难点。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向患者解释护理方案和注意事项，听取患者的意见和建议。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查房后的总结与改进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对查房情况进行总结，包括患者的病情、护理措施、存在的问题等。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针对存在的问题，制定相应的改进措施，以提高护理质量。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将查房情况和改进措施反馈给相关人员，以便在日常工作中进行落实和改进。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定期对护理查房的效果进行评估，不断完善和优化查房流程。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妇产科护理实践案例分析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https://d.book118.com/126200135030010040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2024-09-06T08:42:47.728</cp:lastPrinted>
  <dcterms:created xsi:type="dcterms:W3CDTF">2024-09-06T00:42:47Z</dcterms:created>
  <dcterms:modified xsi:type="dcterms:W3CDTF">2024-09-06T00:42:49Z</dcterms:modified>
</cp:coreProperties>
</file>