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8485B-0F8A-4F55-8330-C67EF5822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5DA9D-2D1F-46CB-94DF-3382BB6DE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05F16-6EF5-4295-8822-0BCF8DCB5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D75D83-DCA0-43C4-8CCD-D5CE1C87E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4CDB46-9B8B-4A5F-91D6-F099B8AA0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A6821D-109B-4526-990E-E6E3662FB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E79DAD-A1D5-438D-B975-DC4A1D5EA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6DFB86-D726-48BC-A18A-DE505E0DB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18D760-20FE-4576-8C93-BA65A49B2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503B32-E3DF-4995-AFC3-45AEB39A0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F3422-8C46-4EF5-9853-8DBBAE3C3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20101001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颈髓损伤的疾病护理查房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颈髓损伤概述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颈髓损伤的护理评估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颈髓损伤的护理措施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颈髓损伤的康复护理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颈髓损伤的疾病教育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颈髓损伤概述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522" b="23522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根据损伤的部位和程度，颈髓损伤可分为完全性损伤和不完全性损伤。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颈髓损伤是指颈椎段脊髓受到直接或间接的暴力损伤，导致脊髓结构和功能的损害。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8876" b="28876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颈髓损伤的常见病因包括交通事故、高处坠落、重物砸伤等。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颈髓损伤后，脊髓组织受到压迫或损伤，导致神经传导受阻，出现感觉、运动和自主神经功能障碍。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30" r="10430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颈髓损伤患者可能出现四肢瘫痪、感觉障碍、呼吸困难等症状。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医生根据患者的病史、体格检查和影像学检查结果进行诊断。影像学检查包括X线、CT和MRI等。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颈髓损伤的护理评估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监测患者的体温、脉搏、呼吸和血压等指标，评估患者的生命体征状况。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感觉与运动功能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评估患者的痛觉、触觉、温觉等感觉功能，以及肌肉力量、关节活动度和平衡能力等运动功能。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认知与情绪状态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了解患者的意识状态、注意力、记忆力、思维能力和情绪状况，判断患者认知和情绪状态是否正常。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日常生活能力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评估患者的基本生活能力，如进食、洗漱、穿衣、如厕等，了解患者的生活自理能力。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评估前准备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评估过程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按照评估内容与方法逐项进行评估，注意观察患者的反应和表现，及时记录。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评估后处理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根据评估结果，制定相应的护理计划和措施，并及时与医生、患者及家属沟通。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确保评估环境安全、舒适，准备好必要的评估工具和记录表格。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评估过程中要保持客观、准确、细致的态度，尊重患者的隐私和权益，注意保护患者安全。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分析评估结果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对各项评估结果进行综合分析，找出患者的护理问题，确定护理重点。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根据评估结果和患者的具体情况，制定个性化的护理计划，明确护理目标和措施。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实施护理计划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按照护理计划实施相应的护理措施，确保护理效果。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评估效果与调整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定期对护理效果进行评估，根据评估结果调整护理计划，不断完善护理措施。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颈髓损伤的护理措施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https://d.book118.com/126201010013010034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2024-09-03T01:09:49.997</cp:lastPrinted>
  <dcterms:created xsi:type="dcterms:W3CDTF">2024-09-02T17:09:50Z</dcterms:created>
  <dcterms:modified xsi:type="dcterms:W3CDTF">2024-09-02T17:09:51Z</dcterms:modified>
</cp:coreProperties>
</file>