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A8A355-CA59-4BF3-9A13-FDB1D6194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5E361A-3620-48C3-B04D-C6A614638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18D88-D7AA-447E-A3C6-E96D91FAB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01077F-A49E-4062-B32B-C42D71BD1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44DB61-8513-4BD4-9602-C6DAAADEF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D7E2FA-74EC-42B2-A112-357F2FCB2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3B135F-4671-428B-B248-73F3968EA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FEA175-31C0-4F85-8857-157A76601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485501-DD6B-4E26-9FF7-34F9423DC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5A92E1-5311-44B4-94D7-98F0F6748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7010D4-F475-4FF7-821D-5464F63DAE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20120402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专业分析：职业前景与技能要求\n## 1.护理专业概述及发展现状\n### 1.1护理专业的起源及发展历程\n### 1.2护理专业的核心内容及实践领域\n### 1.3全球护理专业的发展趋势及挑战\n## 2.护理专业的职业前景\n### 2.1护理行业的市场需求及增长趋势\n### 2.2护理专业的就业方向及岗位分布\n### 2.3护理专业人才的职业发展路径及晋升机会\n## 3.护理专业的技能要求\n### 3.1护理专业的核心技能及实践能力\n### 3.2护理专业的沟通技巧及团队协作能力\n### 3.3护理专业的教育背景及持续学习要求\n## 4.护理专业的伦理及法律框架\n### 4.1护理专业的伦理原则及职业操守\n### 4.2护理专业的法律责任及安全保障\n### 4.3护理专业的隐私保护及患者权益维护\n## 5.护理专业的教育与培训\n### 5.1护理专业的教育体系及课程设置\n### 5.2护理专业的实践教学及实习安排\n### 5.3护理专业的继续教育及职业发展机会\n## 6.护理专业的发展趋势及未来展望\n### 6.1护理专业的技术创新及实践变革\n### 6.2护理专业的跨学科合作及多元化发展\n### 6.3护理专业的未来挑战及发展机遇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500"/>
              <a:t>护理专业分析：职业前景与技能要求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护理专业概述及发展现状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护理专业的起源可以追溯到古代文明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古埃及、古希腊和古罗马等文明中，就已经出现了护理的身影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随着宗教的发展，护理逐渐成为宗教慈善事业的一部分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19世纪中期，现代护理学在英国诞生，护理专业逐渐走向专业化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护理专业的发展历程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19世纪末至20世纪初，护理教育逐渐兴起，护理专业开始纳入高等教育体系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二战后，护理专业在全球范围内迅速发展，护理服务逐渐成为公共卫生体系的重要组成部分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21世纪，护理专业不断发展，护理领域逐渐拓展，护理技术不断创新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护理专业的起源及发展历程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8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39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40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护理理论：包括护理哲学、护理伦理、护理心理学等，为护理实践提供理论支持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护理技能：包括临床护理技能、护理管理技能、护理教育技能等，为护理实践提供技术支持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护理研究：包括护理实验研究、护理调查研究、护理政策研究等，为护理专业的发展提供动力</a:t>
                </a:r>
                <a:endParaRPr/>
              </a:p>
            </p:txBody>
          </p:sp>
          <p:sp>
            <p:nvSpPr>
              <p:cNvPr id="241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护理专业的核心内容</a:t>
                </a:r>
                <a:endParaRPr/>
              </a:p>
            </p:txBody>
          </p:sp>
          <p:sp>
            <p:nvSpPr>
              <p:cNvPr id="242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44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45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临床护理：包括内科护理、外科护理、儿科护理、妇产科护理等，为患者提供直接护理服务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社区护理：包括家庭护理、公共卫生护理、康复护理等，为社区人群提供预防保健和康复服务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教育与研究：包括护理教育、护理研究、护理管理等，为护理专业的发展提供支持</a:t>
                </a:r>
                <a:endParaRPr/>
              </a:p>
            </p:txBody>
          </p:sp>
          <p:sp>
            <p:nvSpPr>
              <p:cNvPr id="246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护理专业的实践领域</a:t>
                </a:r>
                <a:endParaRPr/>
              </a:p>
            </p:txBody>
          </p:sp>
          <p:sp>
            <p:nvSpPr>
              <p:cNvPr id="247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护理专业的核心内容及实践领域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5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5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护理专业的发展趋势</a:t>
                </a:r>
                <a:endParaRPr/>
              </a:p>
            </p:txBody>
          </p:sp>
          <p:sp>
            <p:nvSpPr>
              <p:cNvPr id="25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护理技术的创新与发展：随着科技的发展，护理技术不断创新，如远程护理、智能护理等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护理领域的拓展：护理服务逐渐从医院拓展到社区、家庭等，护理领域不断拓宽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护理教育的改革：护理教育逐渐从传统的师傅带徒弟模式转向现代化教育模式，如在线教育、实践教育等</a:t>
                </a:r>
                <a:endParaRPr/>
              </a:p>
            </p:txBody>
          </p:sp>
        </p:grpSp>
        <p:grpSp>
          <p:nvGrpSpPr>
            <p:cNvPr id="25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护理专业的挑战</a:t>
                </a:r>
                <a:endParaRPr/>
              </a:p>
            </p:txBody>
          </p:sp>
          <p:sp>
            <p:nvSpPr>
              <p:cNvPr id="26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护理人力资源短缺：全球范围内护理人力资源普遍短缺，尤其是在发展中国家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护理服务质量不均：不同地区、不同医疗机构之间的护理服务质量存在较大差异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护理专业地位不高：护理专业在社会中的地位相对较低，护理人员的待遇和职业发展受限</a:t>
                </a:r>
                <a:endParaRPr/>
              </a:p>
            </p:txBody>
          </p:sp>
          <p:sp>
            <p:nvSpPr>
              <p:cNvPr id="26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全球护理专业的发展趋势及挑战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护理专业的职业前景</a:t>
            </a:r>
            <a:endParaRPr/>
          </a:p>
        </p:txBody>
      </p:sp>
      <p:sp>
        <p:nvSpPr>
          <p:cNvPr id="26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护理行业的市场需求及增长趋势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护理行业的市场需求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随着全球人口老龄化、慢性病发病率上升等因素，护理行业的市场需求不断增长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护理服务不仅仅局限于医院，还包括社区护理、家庭护理等多个领域，市场需求不断扩大</a:t>
                </a:r>
                <a:endParaRPr/>
              </a:p>
            </p:txBody>
          </p:sp>
          <p:pic>
            <p:nvPicPr>
              <p:cNvPr id="2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护理行业的增长趋势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护理行业在全球范围内呈现出稳步增长的态势，预计未来几年将继续保持增长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护理行业的发展将带动相关产业的发展，如养老产业、康复产业等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护理专业的就业方向</a:t>
                </a:r>
                <a:endParaRPr/>
              </a:p>
            </p:txBody>
          </p:sp>
          <p:sp>
            <p:nvSpPr>
              <p:cNvPr id="2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医疗机构：包括医院、社区卫生服务中心、诊所等，为患者提供护理服务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教育机构：包括医学院校、护理院校等，从事护理教育和研究工作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企事业单位：包括养老院、康复中心、健康管理公司等，提供护理相关服务</a:t>
                </a:r>
                <a:endParaRPr/>
              </a:p>
            </p:txBody>
          </p:sp>
          <p:sp>
            <p:nvSpPr>
              <p:cNvPr id="28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护理专业的岗位分布</a:t>
                </a:r>
                <a:endParaRPr/>
              </a:p>
            </p:txBody>
          </p:sp>
          <p:sp>
            <p:nvSpPr>
              <p:cNvPr id="2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临床护理岗位：包括内科护士、外科护士、儿科护士等，直接为患者提供护理服务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护理管理岗位：包括护理部主任、护士长等，负责护理部门的运营管理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护理教育岗位：包括护理教师、护理研究者等，从事护理教育和研究工作</a:t>
                </a:r>
                <a:endParaRPr/>
              </a:p>
            </p:txBody>
          </p:sp>
          <p:sp>
            <p:nvSpPr>
              <p:cNvPr id="29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护理专业的就业方向及岗位分布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护理专业人才的职业发展路径</a:t>
                </a:r>
                <a:endParaRPr/>
              </a:p>
            </p:txBody>
          </p:sp>
          <p:sp>
            <p:nvSpPr>
              <p:cNvPr id="30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临床护理路径：通过不断提升临床护理技能，成为专科护士或护理专家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护理管理路径：通过不断提升护理管理技能，成为护理管理者或护理领导者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护理教育路径：通过不断提升护理教育技能，成为护理教育者或护理研究者</a:t>
                </a:r>
                <a:endParaRPr/>
              </a:p>
            </p:txBody>
          </p:sp>
          <p:sp>
            <p:nvSpPr>
              <p:cNvPr id="30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护理专业人才的晋升机会</a:t>
                </a:r>
                <a:endParaRPr/>
              </a:p>
            </p:txBody>
          </p:sp>
          <p:sp>
            <p:nvSpPr>
              <p:cNvPr id="31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随着护理行业的发展，护理专业人才的晋升机会将逐渐增加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护理专业人才可以通过不断提升自身能力，争取到更高的职位和更好的发展机会</a:t>
                </a:r>
                <a:endParaRPr/>
              </a:p>
            </p:txBody>
          </p:sp>
          <p:sp>
            <p:nvSpPr>
              <p:cNvPr id="31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护理专业人才的职业发展路径及晋升机会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护理专业的技能要求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护理专业的核心技能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临床护理技能：包括患者评估、护理计划制定、护理措施实施等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护理管理技能：包括护理人力资源管理、护理质量监控、护理风险管理等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护理教育技能：包括护理课程设计、护理教学实施、护理教育研究等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护理专业的实践能力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临床实践能力：包括临床护理操作、临床护理决策、临床护理沟通等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管理实践能力：包括护理团队管理、护理资源调配、护理项目管理等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教育实践能力：包括护理教学设计、护理教学实施、护理教学评价等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护理专业的核心技能及实践能力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护理专业的沟通技巧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护患沟通：包括了解患者需求、建立信任关系、提供心理支持等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护际沟通：包括与同事、上级、下属等进行有效沟通，提高护理工作效率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跨学科沟通：包括与医生、康复师、营养师等进行协作，为患者提供全面护理服务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护理专业的团队协作能力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团队建设：包括提升护理团队凝聚力、提高护理团队执行力等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团队协作：包括与团队成员共同解决问题、共同应对挑战、共同发展等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护理专业的沟通技巧及团队协作能力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护理专业的教育背景及持续学习要求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护理专业的教育背景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护理专业本科及以上教育：具备扎实的护理理论基础和临床实践能力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护理专业硕士及以上教育：具备较高的护理理论水平和临床实践能力，能够从事护理教育和研究工作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护理专业的持续学习要求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护理专业持续发展：护理人员需要不断学习新的护理知识和技能，以适应护理行业的发展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护理专业终身学习：护理人员需要树立终身学习的观念，不断提升自身能力，为患者提供更好的护理服务</a:t>
                </a:r>
                <a:endParaRPr/>
              </a:p>
            </p:txBody>
          </p:sp>
          <p:pic>
            <p:nvPicPr>
              <p:cNvPr id="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https://d.book118.com/126201204021010051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护理专业分析：职业前景与技能要求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2024-09-16T19:03:37.627</cp:lastPrinted>
  <dcterms:created xsi:type="dcterms:W3CDTF">2024-09-16T11:03:37Z</dcterms:created>
  <dcterms:modified xsi:type="dcterms:W3CDTF">2024-09-16T11:03:39Z</dcterms:modified>
</cp:coreProperties>
</file>