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80957-1376-4ECD-A5CD-CA1F57D2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FFDF7-8F62-44A5-883E-89D73FBF9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695C0-70D6-4BCF-9B60-9E8716D9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DA06A-CDD0-4CDE-B13B-1A86A6206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B58B0D-CCC5-4401-A6C1-CEC66B4F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28E8B-6670-4511-B157-3FB15C644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1091E-A133-4017-B3A4-4EAE49B9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F02E8-8A9F-42F9-8A49-F6316F0A9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1BE9D-95B3-425A-9FFD-BEF158EB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DFF03-E886-46E7-B2A1-F01D791E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6DB4E-6A67-4D42-BD71-B9CDDB4FD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02054134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林业局纪检组组长述职报告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党风廉政建设情况汇报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业务能力与自我提升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提高纪检组工作水平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通过述职报告，发现不足，改进工作，提高纪检组工作水平。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贯彻全面从严治党方针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落实党中央关于全面从严治党的决策部署，加强党风廉政建设和反腐败工作。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推动林业系统政治生态持续好转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通过述职报告，总结纪检组工作，推动林业系统政治生态持续好转。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述职背景与目的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4" r="17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监督执纪问责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负责监督林业系统各级党组织和党员干部执行党的路线、方针、政策、决议以及遵守党纪国法的情况，对违反党纪的行为进行查处。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协助党组推进全面从严治党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协助林业系统党组落实全面从严治党主体责任，推进党风廉政建设和反腐败工作。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组织协调反腐败工作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组织协调林业系统反腐败工作，加强与相关部门的沟通协调，形成反腐败合力。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纪检组组长职责概述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报告地点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林业局会议室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林业局领导班子成员、纪检组成员及相关部门负责人。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林业资源保护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森林防火工作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林业重点工程建设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林业产业发展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过去一年主要工作回顾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加强林业执法力度，严厉打击非法砍伐、盗猎等违法行为，有效维护了林业生态安全。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积极开展森林防火宣传，强化火源管理，提高应急处理能力，全年未发生重大森林火灾。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推进天然林保护、退耕还林等林业重点工程建设，提高森林覆盖率，改善生态环境。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支持林业产业发展，推广林业科技，提高林业经济效益，促进农民增收。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528" r="55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林业资源保护任务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通过加强执法力度和开展专项行动，成功遏制了非法砍伐、盗猎等行为，保护了林业生态安全。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森林防火任务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通过强化宣传、火源管理和应急处理，全年未发生重大森林火灾，保障了森林资源和人民生命财产安全。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林业重点工程建设任务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通过实施天然林保护、退耕还林等工程，提高了森林覆盖率，改善了生态环境，促进了区域生态平衡。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林业执法难度大，违法行为屡禁不止。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强化火源管理，开展森林防火宣传，提高应急处理能力。加强与相关部门的沟通协调，形成合力共同应对森林火灾。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加强执法力度，开展专项行动，提高执法效果。同时，加强宣传教育，提高公众对林业资源的保护意识。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林业产业发展缓慢，经济效益不明显。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森林防火形势严峻，火源管理难度大。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推广林业科技，提高林业产业附加值。加强与相关企业和科研机构的合作，推动林业产业升级和转型发展。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按照林业局要求，及时完成纪检组团队组建，确保团队成员具备相关专业背景和工作经验。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125" b="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团队规模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合理配置团队成员，明确岗位职责，实现专业互补和团队协作。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根据林业局纪检工作需求，适度调整团队规模，确保工作高效开展。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团队组建与人员配置现状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建立完善的团队协作制度，明确协作方式、沟通渠道和决策机制。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42" r="6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搭建信息共享平台，确保团队成员及时获取工作信息，提高协作效率。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通过具体纪检项目实践，不断优化团队协作方式，提高团队协作能力。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团队协作机制建立及实施情况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制定针对性培训计划，提高团队成员专业素质和业务能力。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建立合理的激励机制，鼓励团队成员积极投入工作，提高工作积极性。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关注团队成员职业发展，提供晋升机会和发展空间，增强团队凝聚力。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下属培养与激励措施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https://d.book118.com/126202054134010030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2024-08-28T17:43:31.656</cp:lastPrinted>
  <dcterms:created xsi:type="dcterms:W3CDTF">2024-08-28T09:43:31Z</dcterms:created>
  <dcterms:modified xsi:type="dcterms:W3CDTF">2024-08-28T09:43:33Z</dcterms:modified>
</cp:coreProperties>
</file>