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68B27-397F-4333-8F98-722A7E41A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917B3-B4E5-4D6C-8E2B-5E4E7CE7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5B9F9-E657-4E28-A72A-EBDBCACF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B3FAD-8297-4169-805C-D401D6219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FEEC0-AAD4-49B9-9C7B-58CBA24C9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EF96E-1424-454D-A0EC-6CBE31569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87A3E-4199-422F-A2D5-75575236F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6692E-FD5F-453A-A48B-5AA0A14A5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9D406-0D47-41C5-9EAB-9BD1DAB0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26896-552C-4CC6-AF3D-2580C4E48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7C863-9A70-45A3-9100-85D7E1D3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03015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餐饮行业的大众消费与经济政策影响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大众消费分析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经济政策对餐饮行业的影响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餐饮行业是一个庞大的产业，涵盖了从快餐店到高级餐厅的各种类型和规模的企业。这个行业对全球经济有着重要影响，为消费者提供了广泛的食品选择。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大众消费趋势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近年来，随着人们生活水平的提高和消费观念的转变，大众对餐饮的需求和消费习惯也在发生变化。例如，消费者更加注重健康、品质和体验，对新鲜食材、有机食品和独特风味的需求增加。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经济政策对餐饮行业的影响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政府的经济政策，如税收政策、劳动法规、贸易政策等，对餐饮行业的经营和发展有着重要影响。这些政策的变化可能会影响餐饮企业的成本、利润和市场竞争力。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研究目的：本文旨在探讨经济政策对餐饮行业大众消费的影响，并分析这些影响如何塑造餐饮行业的市场格局和竞争态势。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研究意义：通过深入研究经济政策对餐饮行业的影响，可以帮助政策制定者、餐饮企业和消费者更好地理解市场动态和行业趋势。此外，本文还可以为相关领域的学术研究提供有价值的参考和借鉴。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学术价值：本文的研究结果可以为经济学、管理学和市场营销学等领域的学术研究提供新的视角和思路，推动相关理论的进一步发展和完善。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：通过了解经济政策对餐饮行业的影响，餐饮企业可以更加精准地制定市场策略和业务计划，以应对政策变化带来的挑战和机遇。同时，政策制定者也可以参考本文的研究结果，制定更加科学、合理的经济政策，促进餐饮行业的健康、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餐饮行业的增长率因地区、国家以及具体细分市场而异。一般来说，发展中国家和地区的餐饮行业增长率较高，而发达国家和地区的增长率相对较低。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餐饮行业是一个庞大的产业，其规模通常以营业额或就业人数来衡量。根据不同数据来源，全球餐饮行业的规模可达数万亿美元，并且持续增长。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随着消费者需求的变化和科技的发展，餐饮行业正经历着许多变革。例如，外卖、快餐、自助餐等新兴业态不断涌现，同时数字化和智能化技术也在逐渐渗透到餐饮行业中。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餐饮消费者的年龄分布广泛，从儿童到老年人都有涉及。不同年龄段消费者的消费习惯和需求也有所不同，例如年轻人更加注重个性化和时尚化。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收入水平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消费者的收入水平是影响其餐饮消费的重要因素之一。一般来说，收入较高的消费者更愿意在餐饮上花费更多的钱，而收入较低的消费者则更注重价格和性价比。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地域文化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不同地域和文化的消费者对于餐饮的需求和偏好也有所不同。例如，中国消费者更喜欢中餐，而西方国家的消费者则更偏爱西餐。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政府对餐饮行业的监管也影响着行业的竞争格局。例如，食品安全法规、税收政策等都会对餐饮企业的经营和发展产生影响。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行业法规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在餐饮行业中，一些大型连锁企业和品牌占据了较大的市场份额。这些企业通常拥有强大的品牌影响力和资源优势，能够吸引更多的消费者并获得更高的利润。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餐饮行业的竞争方式多种多样，包括价格竞争、品质竞争、服务竞争等。为了吸引消费者并保持竞争优势，许多企业会不断创新和改进自己的产品和服务。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大众消费分析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餐饮消费者需求多样化，包括口味、营养、环境、服务等多方面。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消费者越来越注重个性化体验，对餐饮产品和服务有独特的需求和偏好。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消费者对餐饮品质的要求不断提高，包括食材质量、烹饪技艺、服务质量等方面。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数字化消费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随着互联网技术的发展，餐饮消费者越来越倾向于数字化消费，如在线点餐、外卖等。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社交化消费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消费者越来越注重餐饮的社交属性，喜欢在餐厅与朋友聚会、分享美食等。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绿色消费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环保意识的提高使得消费者更加关注餐饮的绿色、环保属性，如食材来源、废弃物处理等。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融合创新趋势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未来餐饮业将更加注重融合创新，如中西餐融合、跨界合作等，以满足消费者不断变化的需求。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未来餐饮消费将更加注重健康饮食，如无糖、低脂、有机等健康食品将更受欢迎。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随着人工智能技术的发展，未来餐厅将提供更加智能化的服务，如智能点餐、智能推荐等。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大众消费趋势预测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经济政策对餐饮行业的影响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https://d.book118.com/126203015243010042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2024-09-10T16:34:29.167</cp:lastPrinted>
  <dcterms:created xsi:type="dcterms:W3CDTF">2024-09-10T08:34:29Z</dcterms:created>
  <dcterms:modified xsi:type="dcterms:W3CDTF">2024-09-10T08:34:31Z</dcterms:modified>
</cp:coreProperties>
</file>