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56FAA-0EF4-44B9-991E-8E5844C91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2E9B9-036A-4AB0-92A5-B830A60A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8E0DF-4529-4C02-96DC-596EC9FB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B5D9B-DBBF-4152-A834-B5128159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52B02-2E5D-4A0E-BFDD-5ADC5F346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A7E6B-CA9B-47B9-9E91-AAA2C934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CA8594-8FBF-4563-BC6B-B6C209426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FEF2D-5118-4418-8104-2275B05E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D41E5-22B4-4F21-9118-0FC1AA7D5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3FB7C-7ACC-445D-96D2-6152ECEAB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068A9-2452-41F3-8DF5-D21AFACC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310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高速公路联网视频监控平台技术方案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前端设备选型与配置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中心管理平台设计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联网传输方案设计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系统集成与测试方案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项目实施与运维计划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当前高速公路监控设备数量不足，无法实现全面覆盖和实时监控。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信息孤岛现象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部分监控设备已使用多年，性能下降，图像质量差，难以满足实际需求。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各地高速公路监控系统相互独立，信息无法共享，难以实现统一管理和调度。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高速公路监控现状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视频存储与回放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报警与联动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联网视频监控需求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对高速公路全线进行实时监控，掌握交通状况、事故现场等信息。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实现异常事件自动报警，并与相关系统联动，提高应急响应速度。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对监控视频进行存储，支持历史视频回放和查询。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对监控视频进行智能分析，提取有用信息，为交通管理和决策提供支持。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通过联网视频监控平台，实现高速公路全线实时监控和统一管理，提高监控效率。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提升监控效率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及时发现和处理交通异常情况，减少交通事故的发生，保障人民群众生命财产安全。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加强安全保障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通过数据分析与应用，为交通管理和决策提供支持，推动智能交通的发展。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促进智能交通发展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采用先进、成熟的技术和设备，确保系统在未来一段时间内保持技术领先地位。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确保系统稳定、可靠运行，降低故障率，提高系统可用性。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采用开放的技术标准和规范，便于系统与其他相关系统的集成和扩展。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设计时应考虑未来业务发展和技术升级的需求，确保系统易于扩展和升级。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利用高速公路已有的通信网络或新建专用网络，实现视频信号的可靠传输。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提供视频监控、报警提示、远程配置等功能的用户界面。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中心管理平台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负责视频信号的接收、解码、存储、处理和管理，提供视频监控、报警处理、统计分析等功能。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包括摄像机、编码器、网络传输设备等，负责视频信号的采集、编码和传输。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采用高效的视频编码技术，降低视频传输带宽和存储成本。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视频编码技术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智能分析技术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运用计算机视觉和人工智能技术，实现视频内容的自动分析和识别，提高监控效率。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运用大数据技术，对海量视频数据进行挖掘和分析，为高速公路管理和决策提供有力支持。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采用云计算技术，实现计算资源的动态分配和弹性扩展，提高系统处理能力和资源利用率。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前端设备选型与配置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4" r="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摄像头类型与参数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枪式摄像头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适用于固定监控点，具有高清晰度、低照度、宽动态等特点，可捕捉高速运动物体的清晰图像。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球形摄像头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可实现360°全方位监控，具备变焦、旋转、自动跟踪等功能，适用于大范围监控场景。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红外摄像头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利用红外技术实现夜间监控，具备夜视距离远、抗干扰能力强等特点，确保夜间道路安全。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网络传输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利用以太网技术，实现数字化视频的实时传输，具有组网灵活、扩展性强等特点。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采用微波或4G/5G等无线通信技术，适用于布线困难或临时监控场景。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采用单模或多模光纤，具有传输距离远、带宽大、抗干扰能力强等优点，适用于长距离、大数据量传输。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333" r="20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传输设备选型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根据道路状况、交通流量等因素，合理设置监控点，确保关键路段和关键区域的有效覆盖。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监控点布局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针对不同监控需求，选择合适的摄像头类型和传输设备，并进行相应的配置和优化，确保视频质量和传输稳定性。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实现前端设备与后端平台的无缝集成，支持与其他交通管理系统的联动，提高监控效率和应急响应能力。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系统集成与联动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前端设备配置方案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中心管理平台设计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https://d.book118.com/126203103010010042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2024-09-09T06:13:59.440</cp:lastPrinted>
  <dcterms:created xsi:type="dcterms:W3CDTF">2024-09-08T22:13:59Z</dcterms:created>
  <dcterms:modified xsi:type="dcterms:W3CDTF">2024-09-08T22:14:01Z</dcterms:modified>
</cp:coreProperties>
</file>