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BA5EF-BFBB-463E-A0FC-9F355D21D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17C22-19FB-49B9-A801-1CAA7CC73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A095C-5B32-4042-B132-435B4E7C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582B1-ECB0-4719-A2D2-300524A0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3069D-21A3-4ED4-A81D-CC382955B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6F037-3941-435B-8E17-AB23D2127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9E1F2-AEBF-4A69-B95A-A5C20C61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86860-A94F-45E8-9EFC-B37FA4B24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5D584-8035-4D0D-9C1D-05720244A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48AC9-EAB5-43E7-8716-6CC4A00A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3CFA9-314F-40B2-8346-45538C19A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3112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护理质量安全的政策法规意识与遵从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政策法规对护理质量安全的影响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护理人员的政策法规意识培养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政策法规意识与遵从在护理质量安全中的实践案例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护理质量安全是指在护理服务过程中，通过采取一系列措施，确保患者安全、提高护理质量、减少医疗差错和纠纷，保障患者权益的过程。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护理质量安全是医疗安全的重要组成部分，直接关系到患者的生命安全和身心健康。提高护理质量安全水平，有助于减少医疗事故和纠纷，提升医院整体声誉和形象，促进医患关系和谐发展。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当前，我国护理质量安全水平不断提升，但仍存在一些问题和挑战。如部分护理人员技能水平不高、护理服务质量参差不齐、患者安全意识不强等。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随着医疗技术的不断发展和患者需求的日益多样化，护理质量安全面临新的挑战。如如何提高护理人员的专业技能和服务意识，如何加强患者安全教育和心理护理等。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提高护理质量安全的意义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提升医疗服务水平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提高护理质量安全水平，有助于提升医院整体医疗服务水平，增强医院竞争力。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通过加强护理质量安全管理，可以更好地保障患者的生命安全和身心健康，维护患者的合法权益。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促进医患关系和谐发展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提高护理质量安全水平，有助于减少医疗事故和纠纷，促进医患关系和谐发展，营造良好的医疗环境。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政策法规对护理质量安全的影响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包括《中华人民共和国护士条例》、《医疗事故处理条例》等，为护理质量安全提供了基本的法律保障。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国家卫生法律法规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如《护理实践规范》、《护理管理工作规范》等，明确了护理工作的职责、权利、义务及行为规范。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尊重和保护患者的知情权、同意权、隐私权等合法权益，提供优质的护理服务。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落实护理质量安全核心制度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如查对制度、交接班制度、分级护理制度等，确保各项护理工作规范有序进行。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护理人员必须取得相应执业资格，严格遵守护理操作规范，确保患者安全。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政策法规对护理质量安全的要求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通过制定和实施护理行业规范，明确护理人员的职责和行为标准，规范护理行为，提高护理质量。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政策法规要求护理人员时刻保持警惕，加强安全意识和风险防范能力，确保患者安全。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政策法规要求医疗机构和护理人员不断总结经验教训，持续改进护理工作，提高护理质量水平。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促进护理质量持续改进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政策法规在护理质量安全中的作用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护理人员的政策法规意识培养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部分护理人员对相关政策法规了解不足，无法准确掌握和执行相关规定。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政策法规知识缺乏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不同层级、不同工作年限的护理人员对政策法规的认知程度存在差异。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认知程度参差不齐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部分护理人员对政策法规的重要性认识不足，缺乏主动学习和遵守的意愿。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重视程度不够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护理人员对政策法规的认知现状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定期开展政策法规培训，提高护理人员的政策法规知识水平。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加强教育培训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强化宣传引导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通过宣传栏、内部网站等渠道，加强对政策法规的宣传和解读，提高护理人员的认知度。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将政策法规知识纳入护理人员绩效考核体系，激励护理人员主动学习和遵守相关政策法规。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加强护理人员政策法规意识培养的措施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https://d.book118.com/126203112114010042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2024-09-09T22:00:50.036</cp:lastPrinted>
  <dcterms:created xsi:type="dcterms:W3CDTF">2024-09-09T14:00:50Z</dcterms:created>
  <dcterms:modified xsi:type="dcterms:W3CDTF">2024-09-09T14:00:52Z</dcterms:modified>
</cp:coreProperties>
</file>