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2D92C-F87E-4EC0-BAF0-028CF7DB8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28E46-10E4-43AA-B2CC-F1F68B25F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C34A4-DCE0-4401-B666-EE1FF0587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DBE37-4887-4F3F-8BC1-C5913A902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595961-820D-4109-85E4-8C72E1D10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21FFE-52C7-4992-8DB8-3D4DECF62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7E7C41-ED1D-4A41-A579-DFA475E51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3F8BA-A388-4E9B-A28E-BED9E19CD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DF7DA-CCC8-45FA-A654-82151B990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20E33-0DB9-483B-AAC3-0B40841D2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92DED-F126-44EF-B344-0A652A5D2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04222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倡导全员参与的小学教学模式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全员参与教学模式构建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教师在全员参与中的角色与职责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学生在全员参与中的主体地位体现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家长在全员参与中的支持作用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39" b="1973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330" b="25330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全员参与的意义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全员参与不仅能提高学生的学习兴趣和积极性，还能培养学生的团队协作能力和自主学习能力，为学生的全面发展奠定基础。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当代教育背景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随着教育理念的不断更新，传统的教学方式已无法满足现代教育的需求。倡导全员参与的小学教学模式，旨在打破传统课堂的局限，让每个学生都能积极参与学习过程。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全员参与的教学理念强调学生在课堂中的主体地位，鼓励学生积极参与讨论、提问和分享观点，激发学生的学习兴趣和主动性。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教师引导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教师在全员参与的教学中扮演引导者的角色，通过设置合理的教学目标和任务，引导学生主动探索、发现问题并寻求解决方案。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全员参与的教学注重合作学习，通过小组讨论、角色扮演、项目合作等方式，让学生在互动中相互学习、共同进步。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多元评价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全员参与的教学采用多元评价方式，不仅关注学生的知识掌握情况，还重视学生的参与程度、合作精神和创新能力等多方面的表现。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全员参与教学理念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全员参与教学模式构建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确保所有学生掌握基础知识和关键技能，培养解决问题的能力。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过程与方法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引导学生主动参与学习过程，发展自主学习和合作学习能力。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培养学生积极的学习态度和正确的价值观，增强社会责任感和公民意识。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教学目标设定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多样化教学内容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选择贴近学生生活、符合学生认知特点的教学内容，激发学生的学习兴趣。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互动式教学方法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运用小组讨论、角色扮演、游戏等互动式教学方法，鼓励学生积极参与课堂活动。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个性化教学策略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针对不同学生的需求和能力差异，采用分层教学、个别辅导等个性化教学策略。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过程性评价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关注学生的学习过程，通过课堂表现、作业完成情况等进行评价。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结果性评价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通过考试、测验等方式对学生的学习成果进行评价，确保教学目标的达成。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根据学生的表现和评价结果，及时给予反馈，调整教学方法和策略，以满足学生的学习需求。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加强与家长的沟通和合作，共同关注学生的学习进步和成长发展。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教学评价与反馈机制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教师在全员参与中的角色与职责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" b="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20" b="22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引导学生积极参与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激发学生的学习兴趣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通过生动有趣的教学内容和方式，吸引学生的注意力，激发他们的学习热情。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培养学生的主动性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鼓励学生主动发言、提问和分享观点，培养他们的学习主动性和参与意识。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给予积极的反馈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对学生的参与和表现给予及时的、积极的反馈，增强学生的自信心和参与动力。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鼓励学生合作学习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引导学生分组合作，共同完成学习任务，培养他们的团队协作精神和沟通能力。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建立和谐的师生关系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与学生建立平等、尊重、信任的师生关系，营造轻松、愉悦的课堂氛围。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创设多样化的教学情境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通过游戏、竞赛、角色扮演等多样化的教学活动，让学生在轻松愉快的氛围中学习。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创设良好课堂氛围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通过观察、交流等方式，了解学生的学习需求、兴趣特长和个性特点。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了解学生的需求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针对不同学生的需求，采用个性化的教学策略和方法，确保每个学生都能得到关注和帮助。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定期评估学生的学习进步情况，给予针对性的指导和建议，帮助他们不断取得进步。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关注学生个体差异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https://d.book118.com/126204222020010042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2024-09-09T08:25:31.143</cp:lastPrinted>
  <dcterms:created xsi:type="dcterms:W3CDTF">2024-09-09T00:25:31Z</dcterms:created>
  <dcterms:modified xsi:type="dcterms:W3CDTF">2024-09-09T00:25:33Z</dcterms:modified>
</cp:coreProperties>
</file>