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0CB69-F7C8-41AC-9192-706D0ABBC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18849-4008-466D-AA49-D023274F2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1B62F-789B-459D-B054-C8EE7B479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3E7AC-D448-4C9C-A525-EFBB6AC72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FBF815-0E67-47A0-B4EF-1E5F37A2C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253FE1-D47E-4391-ADB7-E090B448B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A1B81-C853-4317-923D-816E16195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851C7-0FF8-4BA2-AFF0-FE94B6BF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A5630-E2B0-48B9-9EA6-B53C88B3B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A7474-6A07-4A18-AB9D-92202AE94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EAE30-DAC7-4478-A78A-7BFA3AD20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04224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心理危机评估培训的自我实现与满足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自我实现与满足在心理危机评估中的应用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心理危机评估培训的自我实现与满足实践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提升心理危机评估能力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通过培训，使参与者掌握心理危机评估的基本知识和技能，能够准确识别和处理心理危机情况。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满足专业发展需求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心理危机评估是心理学、社会工作等领域的重要技能，培训有助于提升参与者的专业素养和综合能力。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应对社会挑战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随着社会压力的增加和心理问题的增多，心理危机评估的需求也日益增长，培训有助于参与者更好地应对社会挑战。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介绍心理危机的概念、分类、评估标准等基本理论，帮助参与者全面了解心理危机评估的知识体系。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讲解常用的心理危机评估工具和技术，如量表、问卷、访谈等，使参与者能够熟练掌握并应用于实际工作中。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评估工具和技术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通过案例分析、角色扮演等方式，让参与者亲身体验心理危机评估的过程和方法，提高实际操作能力。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案例分析和实践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强调心理危机评估中的伦理和法规要求，培养参与者的职业道德和责任意识，确保评估工作的合法性和规范性。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伦理和法规意识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心理危机是指个体在面临重大生活事件或情境时，由于无法有效应对而产生的心理失衡状态，可能伴随焦虑、抑郁、恐惧等负面情绪。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和影响程度，心理危机可分为发展性危机、境遇性危机和存在性危机。发展性危机与个体发展阶段有关，如青春期、中年危机等；境遇性危机由特定事件引发，如失业、亲人亡故等；存在性危机则涉及个体对生命意义和价值的思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心理危机评估是识别和处理心理危机的关键步骤，有助于及时发现个体的心理问题，防止危机进一步恶化，同时为制定有效的干预措施提供依据。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心理危机评估不仅有助于个体的心理健康和幸福感，还对家庭、社区和社会的和谐稳定具有积极意义。通过评估，可以针对不同个体的需求提供相应的心理支持和援助，促进社会心理服务体系的建设和完善。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心理危机评估的常用工具和方法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中常用的工具包括自评量表、他评量表和临床访谈等。自评量表如焦虑自评量表（SAS）、抑郁自评量表（SDS）等，用于个体自我评估情绪状态；他评量表如症状自评量表（SCL-90）等，由专业人员对个体进行评估；临床访谈则是通过与个体深入交流，了解其心理状况和需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常用工具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方法包括观察法、调查法和实验法等。观察法是通过观察个体的行为表现、情绪反应等来评估其心理状态；调查法是通过问卷、访谈等方式收集个体的相关信息；实验法则是在控制条件下对个体进行心理测试和分析。这些方法可以单独或结合使用，以全面、准确地评估个体的心理危机状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自我实现与满足在心理危机评估中的应用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自我实现的特点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包括自主性、创造性、责任感和自我超越等方面。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自我实现与心理健康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自我实现有助于提升个体的心理健康水平，增强抵抗心理危机的能力。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自我实现是指个体通过充分发挥自身潜能，达到个人成长和发展的最高境界。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自我实现的概念和内涵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满足是指个体在需求得到满足后产生的一种愉悦、安宁的心理状态。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满足的层次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满足与心理健康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包括生理需求、安全需求、归属和爱的需求、尊重需求以及自我实现需求等层次。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需求的满足有助于维护个体的心理健康，减少心理危机的发生。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满足的概念和内涵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https://d.book118.com/126204224020010042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2024-09-09T08:25:31.702</cp:lastPrinted>
  <dcterms:created xsi:type="dcterms:W3CDTF">2024-09-09T00:25:31Z</dcterms:created>
  <dcterms:modified xsi:type="dcterms:W3CDTF">2024-09-09T00:25:33Z</dcterms:modified>
</cp:coreProperties>
</file>