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5EB13-8175-4E1B-AED7-8815B7EA4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B6D1F-4559-4FD6-9E56-86B900816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DACCC-EE22-4B4C-B9CD-1723BF312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A062A-80FD-4F0F-9826-6F7E68C17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80674B-F70F-4113-B794-095A25F21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13D34F-A745-4D41-A647-F662C5A8B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C63F5A-42E3-4C78-BACB-7520F67DA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CC5FF8-DA6F-4631-9E02-90EC56D5F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1F73D3-EE20-47A4-B724-C1F5EA080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46E3A-A45F-4894-BCD4-8BD075FAC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C38DE-1438-4ECB-A04D-344FA971F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10211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云计算技术在智慧农业中的应用与优势探析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云计算在智慧农业中应用场景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云计算在智慧农业中优势分析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成功案例分享与经验借鉴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未来发展趋势与挑战应对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云计算是一种基于互联网的计算方式，通过这种方式，共享的软硬件资源和信息可以按需提供给计算机和其他设备。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云计算经历了从网格计算、效用计算、自主计算到云计算的演变过程，实现了从提供单一计算资源到提供综合信息服务能力的转变。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分布式计算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云计算采用分布式计算技术，将大规模的计算任务拆分成多个小任务，由分布在不同地理位置的服务器并行处理，提高了计算效率。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虚拟化技术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通过虚拟化技术，可以将一台物理服务器虚拟化成多个相互隔离的虚拟服务器，从而提高资源利用率。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云计算平台通过自动化管理技术，实现了对计算资源的动态管理和调度，降低了运维成本。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50" r="10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958" r="1295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核心技术组件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包括公有云、私有云和混合云三种部署模式，分别适用于不同规模和需求的企业。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服务层次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云计算服务层次包括基础设施即服务（IaaS）、平台即服务（PaaS）和软件即服务（SaaS），为企业提供了灵活的选择空间。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部署模式及服务层次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智慧农业现状及挑战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当前，智慧农业已初步实现农业生产环境的智能感知、智能预警、智能决策、智能分析等功能。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初步实现智能化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物联网、大数据、人工智能等技术在智慧农业中得到了广泛应用，为农业生产提供了有力支持。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技术应用广泛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随着政策支持和技术发展，智慧农业产业规模不断扩大，已成为现代农业发展的重要方向。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产业规模持续扩大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农业生产涉及大量数据，包括环境数据、作物数据、市场数据等，当前数据处理能力难以满足实际需求。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数据处理能力不足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智慧农业所需的技术和设备成本较高，对农民和农业企业造成了一定的经济压力。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技术应用成本较高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750" b="2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智慧农业的发展需要跨学科人才支持，当前人才短缺问题较为突出，制约了智慧农业的进一步发展。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人才短缺问题突出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提升数据处理能力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云计算技术具有强大的计算和存储能力，能够处理海量农业数据，为农业生产提供精准决策支持。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降低技术应用成本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云计算技术采用按需付费模式，可以降低智慧农业的技术应用成本，减轻农民和农业企业的经济压力。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促进跨学科人才培养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云计算技术的引入将促进跨学科人才的培养和引进，为智慧农业的发展提供有力的人才保障。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云计算技术引入意义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云计算在智慧农业中应用场景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利用云计算强大的计算能力，对海量农业数据进行处理、分析和挖掘，提取有价值的信息。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通过数据可视化技术，将分析结果以直观、易懂的图形化方式展现，为农业生产提供决策支持。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云计算技术可实现对农业生产环境、作物生长、气象等多源数据的实时收集与整合。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农业大数据分析与挖掘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智能化决策支持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基于云计算和大数据技术，构建精准种植与养殖管理决策支持系统，实现智能化决策。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个性化生产方案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根据不同地区、不同作物的生长需求，制定个性化的种植与养殖方案，提高生产效益。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远程监控与管理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通过云计算技术，实现对农业生产环境的远程监控和管理，确保生产过程的顺利进行。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精准种植与养殖管理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设备远程控制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通过云计算平台，实现对农业物联网设备的远程控制和管理，提高设备使用效率和管理水平。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云计算技术可确保农业物联网设备的数据安全和隐私保护，防止数据泄露和非法访问。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设备接入与数据采集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云计算技术可实现农业物联网设备的快速接入和数据采集，为农业生产提供实时数据支持。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349" r="7349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农业物联网设备接入与远程控制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https://d.book118.com/126210211120010040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2024-09-06T22:15:43.249</cp:lastPrinted>
  <dcterms:created xsi:type="dcterms:W3CDTF">2024-09-06T14:15:43Z</dcterms:created>
  <dcterms:modified xsi:type="dcterms:W3CDTF">2024-09-06T14:15:45Z</dcterms:modified>
</cp:coreProperties>
</file>