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CA4C7-EDFA-4723-A803-6D5100058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00B7C-7623-430B-947E-48F10EEEF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A4451-91F8-444D-BD9C-731134214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57487-E9D4-4718-B064-0C6D0C278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554E8-F484-45B2-A682-37FDA5BE9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BB16FD-E9D7-4A14-8723-BE8E3F241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81E3D-38D0-4CAB-B826-3017A76CB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E8E01-ADB2-4DBE-B65A-D77C63435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E837E-3B17-43BF-96B7-552B57DDB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7A7D0-0241-40C1-9541-824BFF51A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CCC1E-C02A-4BB1-BA94-FCC261BB8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1110105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万圣节吹蜡烛比赛活动策划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万圣节源自古代凯尔特人的庆祝丰收和亡灵节的节日，后来被基督教化，成为纪念所有圣人的节日。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万圣节是西方的一个重要节日，人们在这一天可以释放自我，进行各种奇装异服和恶作剧，同时也是家庭和朋友团聚的好时机。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万圣节的起源和意义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在万圣节期间，吹蜡烛比赛是一个广受欢迎的传统活动，人们聚集在一起，尝试用最短的时间吹灭一排蜡烛。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吹蜡烛比赛不仅是一种娱乐活动，还可以锻炼参与者的肺活量，增强身体素质。此外，它也是一种社交活动，可以增进人们之间的友谊和团结。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吹蜡烛比赛的传统和意义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通过吹蜡烛比赛，为参与者提供一个轻松愉快的互动平台，让他们在游戏中加深彼此的了解，提高沟通能力。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促进跨部门交流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此活动可吸引不同部门或团队的成员参与，有助于打破隔阂，促进跨部门的交流与合作。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提高参与者的互动和交流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吹蜡烛比赛需要团队协作，每个人都在为共同的目标努力，这有助于增强团队凝聚力和合作精神。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共同目标与合作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通过比赛的形式，激发团队成员的竞争意识，提高团队士气和战斗力。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培养竞争意识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节日主题装饰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活动现场可布置万圣节主题的装饰，如南瓜灯、蝙蝠、蜘蛛网等，营造出浓厚的节日氛围。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文化体验活动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除了吹蜡烛比赛，还可以安排与万圣节相关的其他文化体验活动，如化妆舞会、南瓜雕刻等，让参与者更深入地感受万圣节的文化魅力。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丰富万圣节的文化氛围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活动主题：万圣节吹蜡烛比赛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主题阐述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以万圣节为主题，通过吹蜡烛比赛的形式，营造节日氛围，增加互动性。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主题实施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设计各种与万圣节相关的道具和装饰，如南瓜灯、巫师帽等，布置活动场地。同时，准备一定数量的蜡烛作为比赛道具。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选择晚上进行活动，可以营造神秘、幽暗的万圣节氛围。具体时间需考虑参与人群的时间安排以及活动场地使用情况。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时间安排考虑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提前与活动场地管理方沟通，确保活动时间段的场地使用权限。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活动时间：XXXX年XX月XX日晚上X点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地点选择考虑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选择一个宽敞、安全的活动场地，方便参与者和组织者进行活动。同时，考虑场地的装饰和布局，以符合万圣节主题。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根据活动主题，对活动场地进行装饰，设置比赛区域和观众区域。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活动地点：XXXX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https://d.book118.com/126211101051010044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2024-09-12T14:57:53.851</cp:lastPrinted>
  <dcterms:created xsi:type="dcterms:W3CDTF">2024-09-12T06:57:53Z</dcterms:created>
  <dcterms:modified xsi:type="dcterms:W3CDTF">2024-09-12T06:57:55Z</dcterms:modified>
</cp:coreProperties>
</file>