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5BB05A-066B-42E4-A67B-8A6DC09BB7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4EB796-C9BC-4557-9047-9B6715DF92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9A43BC-59A2-44FA-B73A-F761F993BF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E97067-3294-4DB9-B725-3E8D0BF511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066AD2-0648-4A69-BB49-DA5B8B1E3D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DA9122-248C-417A-A10A-31A8EA4703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C18DA4-76E8-4499-9260-5C3AF2599E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92D9ED-3278-4866-B239-4005E5B3FD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866BAF-21AC-4EF7-A892-94F1CC5B0D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642D40-2872-407F-B6DC-D63EC98960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29C1D1-053C-414F-8B87-B1C25EAE68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21323520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汇报人：XXX</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solidFill>
                <a:latin typeface="Microsoft Yahei"/>
                <a:ea typeface="Microsoft Yahei"/>
                <a:cs typeface="Microsoft Yahei"/>
              </a:rPr>
              <a:t>2024-01-14</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营销打法策略分析案例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营销打法策略概述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营销打法策略案例分析</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营销打法策略的优缺点</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营销打法策略的未来趋势</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营销打法策略概述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营销打法是指企业在市场营销过程中采取的一系列策略和手段，具有针对性、灵活性、创新性和实效性等特点。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营销打法是企业在市场竞争中为了实现营销目标而采取的一系列策略和手段，它具有明确的目标和针对性，能够根据市场和消费者需求的变化进行灵活调整，同时不断创新和尝试新的营销方式，以实现最佳的营销效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营销打法的定义与特点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营销打法的目的是提高企业知名度和品牌价值，促进产品销售和增加市场份额，意义在于提升企业竞争力和可持续发展能力。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打法的目的在于通过各种策略和手段提高企业的知名度和品牌价值，吸引更多消费者关注和购买，促进产品销售和增加市场份额。这种做法的意义在于提升企业的竞争力和可持续发展能力，使企业在激烈的市场竞争中立于不败之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营销打法的目的与意义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营销打法的历史与发展</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营销打法经历了从传统营销到数字营销的转变，未来将朝着更加个性化和智能化的方向发展。</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市场和科技的不断发展，营销打法也在不断演变和创新。从早期的传统营销方式如广告、促销等，到现在的数字营销如社交媒体、搜索引擎、内容营销等，营销打法的手段越来越丰富和多样化。未来，随着消费者需求的变化和科技的进步，营销打法将更加个性化和智能化，以更好地满足消费者需求和市场变化。</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营销打法策略案例分析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538" r="2553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可口可乐始终坚持其品牌理念“开启快乐”，通过创造快乐的品牌形象吸引消费者。</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品牌定位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可口可乐采用多元化营销策略，包括传统广告、数字营销、社交媒体等多种方式，以扩大品牌知名度和影响力。</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多元化营销策略</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可口可乐不断推出新产品，满足不同消费者的口味需求，如无糖可乐、茶饮料等。</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创新产品</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可口可乐与各种合作伙伴建立合作关系，共同推广品牌，扩大市场份额。</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合作伙伴关系</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案例一：可口可乐的营销打法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833" r="1783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独特的产品设计</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独特的体验店</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数字营销</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合作伙伴关系</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案例二：苹果的营销打法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苹果注重产品的设计，追求简洁、美观、易用的设计理念，吸引了大量追求品质的消费者。</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苹果采用数字营销策略，通过社交媒体、博客等渠道宣传产品，提高了品牌知名度。</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苹果开设了独特的体验店，提供消费者亲身体验产品的机会，增强了品牌忠诚度。</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苹果与各种合作伙伴建立合作关系，共同推广产品，扩大了市场份额。</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星巴克注重打造独特的咖啡文化，提供优质咖啡和舒适的消费环境，吸引了大量忠实顾客。</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独特的咖啡文化</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社区化营销</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多元化产品</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全球扩张</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星巴克通过社区化营销策略，加强与顾客之间的联系，提高顾客忠诚度。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星巴克推出多种产品，满足不同消费者的需求，如咖啡、茶、点心等。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星巴克通过全球扩张战略，将品牌推广到世界各地，扩大了市场份额。</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案例三：星巴克的营销打法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营销打法策略的优缺点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https://d.book118.com/126213235203010050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2024-09-16T04:20:34.011</cp:lastPrinted>
  <dcterms:created xsi:type="dcterms:W3CDTF">2024-09-15T20:20:34Z</dcterms:created>
  <dcterms:modified xsi:type="dcterms:W3CDTF">2024-09-15T20:20:36Z</dcterms:modified>
</cp:coreProperties>
</file>