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5832A-6141-44D6-8371-F8022BAF4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4B44DA-E8AB-4004-B987-0C53E6E38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6BFDC-F81B-4BE8-AB9F-CB78C4C33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F8BCA0-AD57-446B-8E8D-60344899E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E35553-A4CB-4E3A-A216-38FAEE6A8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F77E81-E097-475C-A815-603A458B9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8FF675-989D-421D-BBD2-D67986A58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1C663F-13E4-418B-90E2-076AF0AA0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91CA7F-77DA-4CCB-A2D5-3BACBD183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A98905-2A67-4A94-8677-EAD84E4ED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0F3BCB-817C-4DB0-9296-A7C65259C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21403113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健康养生行业操作人员岗前培训必备技能总结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岗位职责与职业素养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专业知识与技能掌握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实际操作能力提升策略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安全意识培养与风险防范措施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健康养生行业近年来呈现出快速增长的态势，市场规模不断扩大，预计未来几年将持续保持高速增长。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随着消费者对健康意识的提高，对健康养生产品的需求不断增加，且需求呈现多样化和个性化趋势。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消费者需求变化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250" r="18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目前健康养生行业竞争激烈，市场参与者众多，但行业整合加速，优质资源和品牌优势将成为竞争核心。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行业竞争格局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健康养生行业现状及前景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政策对行业的影响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政策法规的实施对健康养生行业产生了深远影响，如加强行业监管、规范市场秩序、推动行业创新等。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相关政策法规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近年来国家相继出台了一系列与健康养生行业相关的政策法规，如《健康中国2030规划纲要》、《中医药法》等，为行业发展提供了政策保障。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行业合规要求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健康养生行业操作人员需要了解并遵守相关法规和政策，确保企业合规经营，如取得相应资质、遵守广告宣传规定等。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政策法规对行业影响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市场需求与消费者特点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健康养生市场需求广泛，包括健康食品、保健品、中医养生、运动健身等多个领域，操作人员需要了解市场动态和消费者需求变化。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消费者特点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健康养生消费者具有年轻化、高学历、高收入等特点，注重产品品质和服务体验，操作人员需要针对消费者特点提供个性化服务。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消费者心理与行为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了解消费者心理和行为对健康养生行业操作人员至关重要，如消费者对价格的敏感度、品牌偏好、购买决策过程等。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岗位职责与职业素养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操作人员需熟练掌握刮痧、拔罐、推拿等养生技能，能够准确判断客户体质，提供个性化养生方案。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熟练掌握养生技能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保持工作场所卫生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客户沟通与服务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917" r="16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负责工作区域的清洁工作，确保养生工具的消毒和存放，提供安全、卫生的服务环境。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主动与客户沟通，了解其需求和身体状况，提供专业建议和贴心服务，确保客户满意度。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操作人员岗位职责明确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关注行业动态，学习新的养生知识和技能，不断提高自身专业素养。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583" r="155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尊重客户隐私，保护客户权益，不泄露客户个人信息和健康状况。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遵守职业道德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强化服务意识，注重细节关怀，提供热情周到的服务。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提升服务意识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职业素养提升途径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参加团队组织的培训、分享会等活动，促进团队成员间的交流与合作。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积极参与团队活动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639" b="4639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与同事保持良好沟通，分享工作经验和技巧，共同提升团队整体服务水平。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在工作中互相支持、互相帮助，共同完成团队目标，营造积极向上的团队氛围。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协作精神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团队协作和沟通能力培养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专业知识与技能掌握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健康养生原则和方法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掌握健康养生的基本原则和方法，如合理饮食、适量运动、心理平衡等。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常见疾病预防和保健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了解常见疾病的预防措施和保健方法，如高血压、糖尿病等慢性疾病的日常管理。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人体生理构造和机能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了解人体各系统、器官的基本构造和功能，为健康养生服务提供理论支撑。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健康养生基础知识学习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关注客户反馈，不断优化服务流程和质量，提高客户满意度。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产品服务种类和特点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熟悉所在机构提供的产品服务种类和特点，如健康咨询、营养配餐、健身指导等。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操作流程规范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掌握各项服务操作流程规范，确保为客户提供标准化、专业化的服务。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产品服务介绍及操作流程规范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https://d.book118.com/126214031134010041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2024-09-08T12:38:22.946</cp:lastPrinted>
  <dcterms:created xsi:type="dcterms:W3CDTF">2024-09-08T04:38:22Z</dcterms:created>
  <dcterms:modified xsi:type="dcterms:W3CDTF">2024-09-08T04:38:25Z</dcterms:modified>
</cp:coreProperties>
</file>